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0" r:id="rId2"/>
    <p:sldId id="270" r:id="rId3"/>
    <p:sldId id="272" r:id="rId4"/>
    <p:sldId id="276" r:id="rId5"/>
    <p:sldId id="285" r:id="rId6"/>
    <p:sldId id="277" r:id="rId7"/>
    <p:sldId id="278" r:id="rId8"/>
    <p:sldId id="286" r:id="rId9"/>
    <p:sldId id="283" r:id="rId10"/>
    <p:sldId id="284" r:id="rId11"/>
    <p:sldId id="288" r:id="rId12"/>
    <p:sldId id="287" r:id="rId13"/>
    <p:sldId id="290" r:id="rId14"/>
    <p:sldId id="289" r:id="rId15"/>
    <p:sldId id="292" r:id="rId16"/>
    <p:sldId id="291" r:id="rId17"/>
    <p:sldId id="294" r:id="rId18"/>
    <p:sldId id="298" r:id="rId19"/>
    <p:sldId id="295" r:id="rId20"/>
    <p:sldId id="300" r:id="rId21"/>
    <p:sldId id="296" r:id="rId22"/>
    <p:sldId id="299" r:id="rId23"/>
    <p:sldId id="297" r:id="rId24"/>
    <p:sldId id="302" r:id="rId25"/>
    <p:sldId id="303" r:id="rId2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74620" autoAdjust="0"/>
  </p:normalViewPr>
  <p:slideViewPr>
    <p:cSldViewPr snapToGrid="0">
      <p:cViewPr varScale="1">
        <p:scale>
          <a:sx n="80" d="100"/>
          <a:sy n="80" d="100"/>
        </p:scale>
        <p:origin x="302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taian\Dropbox%20(Weizmann%20Institute)\Itai_Antebi_SR\NF_tutorial\Sanity_Chec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Gauss in each Dim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Sheet1!$C$2:$I$2</c:f>
              <c:strCache>
                <c:ptCount val="7"/>
                <c:pt idx="0">
                  <c:v>Gauss Noise</c:v>
                </c:pt>
                <c:pt idx="1">
                  <c:v>Cheeta</c:v>
                </c:pt>
                <c:pt idx="2">
                  <c:v>Cheeta Next</c:v>
                </c:pt>
                <c:pt idx="3">
                  <c:v>Cheeta Blur 3*3</c:v>
                </c:pt>
                <c:pt idx="4">
                  <c:v>Cheeta Blur 7*7</c:v>
                </c:pt>
                <c:pt idx="5">
                  <c:v>Cheeta Blur 11*11</c:v>
                </c:pt>
                <c:pt idx="6">
                  <c:v>NATURE</c:v>
                </c:pt>
              </c:strCache>
            </c:strRef>
          </c:cat>
          <c:val>
            <c:numRef>
              <c:f>Sheet1!$C$3:$I$3</c:f>
              <c:numCache>
                <c:formatCode>General</c:formatCode>
                <c:ptCount val="7"/>
                <c:pt idx="0">
                  <c:v>3.0000000000000001E-5</c:v>
                </c:pt>
                <c:pt idx="1">
                  <c:v>3.3999999999999998E-3</c:v>
                </c:pt>
                <c:pt idx="2">
                  <c:v>6.1799999999999997E-3</c:v>
                </c:pt>
                <c:pt idx="3">
                  <c:v>9.3299999999999994E-2</c:v>
                </c:pt>
                <c:pt idx="4">
                  <c:v>7.6999999999999999E-2</c:v>
                </c:pt>
                <c:pt idx="5">
                  <c:v>6.2100000000000002E-2</c:v>
                </c:pt>
                <c:pt idx="6">
                  <c:v>127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1F-475A-8113-6A52693714B6}"/>
            </c:ext>
          </c:extLst>
        </c:ser>
        <c:ser>
          <c:idx val="1"/>
          <c:order val="1"/>
          <c:tx>
            <c:strRef>
              <c:f>Sheet1!$B$4</c:f>
              <c:strCache>
                <c:ptCount val="1"/>
                <c:pt idx="0">
                  <c:v>Dims are uncorrelated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Sheet1!$C$2:$I$2</c:f>
              <c:strCache>
                <c:ptCount val="7"/>
                <c:pt idx="0">
                  <c:v>Gauss Noise</c:v>
                </c:pt>
                <c:pt idx="1">
                  <c:v>Cheeta</c:v>
                </c:pt>
                <c:pt idx="2">
                  <c:v>Cheeta Next</c:v>
                </c:pt>
                <c:pt idx="3">
                  <c:v>Cheeta Blur 3*3</c:v>
                </c:pt>
                <c:pt idx="4">
                  <c:v>Cheeta Blur 7*7</c:v>
                </c:pt>
                <c:pt idx="5">
                  <c:v>Cheeta Blur 11*11</c:v>
                </c:pt>
                <c:pt idx="6">
                  <c:v>NATURE</c:v>
                </c:pt>
              </c:strCache>
            </c:strRef>
          </c:cat>
          <c:val>
            <c:numRef>
              <c:f>Sheet1!$C$4:$I$4</c:f>
              <c:numCache>
                <c:formatCode>General</c:formatCode>
                <c:ptCount val="7"/>
                <c:pt idx="0">
                  <c:v>5.0000000000000004E-6</c:v>
                </c:pt>
                <c:pt idx="1">
                  <c:v>1.3200000000000001E-4</c:v>
                </c:pt>
                <c:pt idx="2">
                  <c:v>2.41E-4</c:v>
                </c:pt>
                <c:pt idx="3">
                  <c:v>8.8400000000000006E-3</c:v>
                </c:pt>
                <c:pt idx="4">
                  <c:v>1.03E-2</c:v>
                </c:pt>
                <c:pt idx="5">
                  <c:v>8.6599999999999993E-3</c:v>
                </c:pt>
                <c:pt idx="6">
                  <c:v>3690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1F-475A-8113-6A5269371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5338880"/>
        <c:axId val="641425888"/>
      </c:lineChart>
      <c:catAx>
        <c:axId val="97533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641425888"/>
        <c:crosses val="autoZero"/>
        <c:auto val="1"/>
        <c:lblAlgn val="ctr"/>
        <c:lblOffset val="100"/>
        <c:noMultiLvlLbl val="0"/>
      </c:catAx>
      <c:valAx>
        <c:axId val="64142588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97533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F8E15-4D24-408A-8961-FE6544C1E894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E0849-9988-4E46-9EEE-98C3D16BC09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303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849-9988-4E46-9EEE-98C3D16BC09B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820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Cheetah, 10*10, </a:t>
            </a:r>
            <a:r>
              <a:rPr lang="en-US" dirty="0" err="1"/>
              <a:t>vardeq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849-9988-4E46-9EEE-98C3D16BC09B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8668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 Random, 50*50</a:t>
            </a:r>
          </a:p>
          <a:p>
            <a:r>
              <a:rPr lang="en-US" dirty="0"/>
              <a:t>10k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2cws7qxi, wise-gorge 160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Init Random, 48*48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3dolj8i2, honest-donkey-163</a:t>
            </a:r>
            <a:br>
              <a:rPr lang="en-US" dirty="0"/>
            </a:b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849-9988-4E46-9EEE-98C3D16BC09B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4418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 Cheetah Blur 11*11</a:t>
            </a:r>
            <a:br>
              <a:rPr lang="en-US" dirty="0"/>
            </a:br>
            <a:r>
              <a:rPr lang="en-US" dirty="0"/>
              <a:t>2zmf3brs, vocal-microwave-161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849-9988-4E46-9EEE-98C3D16BC09B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28948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Image Prior</a:t>
            </a:r>
            <a:br>
              <a:rPr lang="en-US" dirty="0"/>
            </a:br>
            <a:r>
              <a:rPr lang="en-US" dirty="0"/>
              <a:t>Init Random, 48*48</a:t>
            </a:r>
            <a:br>
              <a:rPr lang="en-US" dirty="0"/>
            </a:br>
            <a:r>
              <a:rPr lang="en-US" dirty="0"/>
              <a:t>3qo0526u, cosmic-frog-162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849-9988-4E46-9EEE-98C3D16BC09B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6925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 Random, 48*48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10k </a:t>
            </a:r>
            <a:r>
              <a:rPr lang="en-US" dirty="0" err="1"/>
              <a:t>iters</a:t>
            </a:r>
            <a:endParaRPr lang="en-US" dirty="0"/>
          </a:p>
          <a:p>
            <a:r>
              <a:rPr lang="en-US" dirty="0"/>
              <a:t>1162qvr2, dashing-eon-164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849-9988-4E46-9EEE-98C3D16BC09B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434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 Cheetah Blur 11*11</a:t>
            </a:r>
            <a:br>
              <a:rPr lang="en-US" dirty="0"/>
            </a:br>
            <a:r>
              <a:rPr lang="en-US" dirty="0"/>
              <a:t>2l38tcr7, warm-sum-165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2E0849-9988-4E46-9EEE-98C3D16BC09B}" type="slidenum">
              <a:rPr lang="en-IL" smtClean="0"/>
              <a:t>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526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E4D7-3503-472E-BF0D-09651F631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9B913-DC29-48EB-ACB4-0A1B9D010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6F0A8-ECD2-4994-BA32-703FE986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7323E-D761-423C-A5BB-29CECA47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533AA-A064-460A-8182-6E0F68704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724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4E4B-57B4-4953-AE46-632B5F93C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4C856-0D03-4378-8D12-37235F083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B3DCA-2F1B-469A-B223-2D72C415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CBB3C-7670-498F-A60F-134503C0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8CF44-96C9-44D9-B4D8-14D092AA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701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BD087-AFA8-4EE0-8770-002EB89DF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32E58-814B-4B20-82C2-33182AF17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C62B4-14C2-47A4-A594-CDCFC8CF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FC615-62C6-4DDE-AEC0-43B40199C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B2A38-A1E9-4737-B6A3-C4192807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98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ADBD-260D-48F6-8DAE-490FC45B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CAB91-9F8E-4FCB-9C3A-BA0642891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7CD5-71BA-4770-8633-94943269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D7192-6104-4114-822F-92DE1C53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ECB70-13C2-4331-AA77-C640496F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179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802A-1DF7-4664-852B-F6998A441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1F267-6013-4F8A-A210-48AE9C700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A9267-1590-4BB9-9D55-F30EABF0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DF1DC-FBFE-493C-A791-C348D100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B1C77-108A-4998-B284-3E180D55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470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091B-9BA1-4CB0-9B0F-86F76312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5CAF-D5F5-4E87-96CF-6AC5D0401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8D147-448A-4210-B0E9-CDEEA11D3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4312D-F8D7-4E42-9D94-E183683D9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D88A6-7494-493F-91A5-46CF64285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42B1F-5FF5-4CE4-94E1-A38D76FE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321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618A9-0F7A-4FDC-A069-58AEB22D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987B4-B70E-45AE-9751-C30C613A1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3AB24-0D1C-4066-A9A0-5AB2F26808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826FAC-59C3-4AFE-8F7D-3E5BEB0F2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35FE4-76F1-4BC3-9943-0AC9F5C53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5E6A24-3BA0-4191-B777-7C7DA5C9D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58E4F6-250F-4952-B1A7-B7CA1DFA5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BCF7E-3D6F-4FE8-ACCE-66A6591B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938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EECBC-A0B8-4008-9E3B-82772FA1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95C0F5-D71E-41D8-9D77-BA4D7F25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A4AE2-BFBF-4EAB-8B8D-33D68FA3C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5158-A9E7-42E1-BF0A-B1D9D376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476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7946A-B356-4990-BB34-EBDB398B2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A43F6-5204-4EB8-BE56-1CF1B7A6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0018E-9C95-411E-B371-D7EA00F3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402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61E7-B1E8-4B12-B258-61E19D401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D5B5A-6FAD-44DD-92ED-B8FF5D5E4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D1A70-8AD7-4BD9-99E0-2BA44DA65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F54FC-0E3F-4570-AFE9-481ACD4B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79981-2CEA-4623-AF7E-10CAC5C9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8A661-33A5-46E8-B009-83EB540EE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811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69CC-04CB-4CBA-B159-BE0C4D1B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20301-046E-4576-A1C7-41DFFD331F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6983F-7663-40A7-AB09-37906CAB1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0E257-913B-47D0-A4EE-6E9CDC37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DE0AB-2534-4DCC-BF95-5CD301C7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02546-8E18-4179-AC6E-BC58A910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368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20DB-3DC0-461E-8EED-7DA009A81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FF3FF-F50D-4289-ABD0-13ACA74EC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70448-966A-43DD-B24B-6BF8FB428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D3F49-4450-46CF-8BA8-05D1EC79CA3E}" type="datetimeFigureOut">
              <a:rPr lang="en-IL" smtClean="0"/>
              <a:t>28/06/2022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C153E-0194-4417-ABFE-348D35BDB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7AE10-FE79-4410-BBB5-B729A1CF8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161B8-9020-4AC8-9778-EE1F02C5F30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508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5" Type="http://schemas.openxmlformats.org/officeDocument/2006/relationships/image" Target="../media/image210.png"/><Relationship Id="rId10" Type="http://schemas.openxmlformats.org/officeDocument/2006/relationships/image" Target="../media/image3.png"/><Relationship Id="rId4" Type="http://schemas.openxmlformats.org/officeDocument/2006/relationships/image" Target="../media/image35.pn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8.png"/><Relationship Id="rId5" Type="http://schemas.openxmlformats.org/officeDocument/2006/relationships/image" Target="../media/image210.png"/><Relationship Id="rId10" Type="http://schemas.microsoft.com/office/2007/relationships/hdphoto" Target="../media/hdphoto1.wdp"/><Relationship Id="rId4" Type="http://schemas.openxmlformats.org/officeDocument/2006/relationships/image" Target="../media/image35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3.png"/><Relationship Id="rId5" Type="http://schemas.openxmlformats.org/officeDocument/2006/relationships/image" Target="../media/image210.png"/><Relationship Id="rId10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2.avi"/><Relationship Id="rId7" Type="http://schemas.openxmlformats.org/officeDocument/2006/relationships/image" Target="../media/image4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210.png"/><Relationship Id="rId12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60.png"/><Relationship Id="rId5" Type="http://schemas.openxmlformats.org/officeDocument/2006/relationships/image" Target="../media/image5.jpeg"/><Relationship Id="rId10" Type="http://schemas.openxmlformats.org/officeDocument/2006/relationships/image" Target="../media/image8.png"/><Relationship Id="rId4" Type="http://schemas.openxmlformats.org/officeDocument/2006/relationships/image" Target="../media/image39.png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eg"/><Relationship Id="rId7" Type="http://schemas.openxmlformats.org/officeDocument/2006/relationships/image" Target="../media/image1.png"/><Relationship Id="rId12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90.png"/><Relationship Id="rId5" Type="http://schemas.openxmlformats.org/officeDocument/2006/relationships/image" Target="../media/image210.png"/><Relationship Id="rId10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0.png"/><Relationship Id="rId7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1E00-9B15-4591-9C3C-29D518F0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B2F2B-E7D1-4504-A323-A8907C486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009"/>
            <a:ext cx="10515600" cy="5032375"/>
          </a:xfrm>
        </p:spPr>
        <p:txBody>
          <a:bodyPr/>
          <a:lstStyle/>
          <a:p>
            <a:r>
              <a:rPr lang="en-US" dirty="0"/>
              <a:t>Input Image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Predicted Image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EF7EC-F8A4-40F1-B96C-EE0374B3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5" y="1941294"/>
            <a:ext cx="4287473" cy="1138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613F4-6DBA-4BC4-8BC3-A42662BDE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5" y="3590022"/>
            <a:ext cx="4287473" cy="1138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8B4708-3838-44FD-8633-B73C62A62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5" y="5317398"/>
            <a:ext cx="4287473" cy="1138860"/>
          </a:xfrm>
          <a:prstGeom prst="rect">
            <a:avLst/>
          </a:pr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B80D290F-58AC-42AB-BD7C-698C8D73E362}"/>
              </a:ext>
            </a:extLst>
          </p:cNvPr>
          <p:cNvSpPr/>
          <p:nvPr/>
        </p:nvSpPr>
        <p:spPr>
          <a:xfrm>
            <a:off x="5206112" y="2632983"/>
            <a:ext cx="1779775" cy="1325563"/>
          </a:xfrm>
          <a:prstGeom prst="arc">
            <a:avLst>
              <a:gd name="adj1" fmla="val 16200000"/>
              <a:gd name="adj2" fmla="val 535099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C08EDE-99DA-443F-BFA4-B96DDF8B6838}"/>
              </a:ext>
            </a:extLst>
          </p:cNvPr>
          <p:cNvSpPr txBox="1"/>
          <p:nvPr/>
        </p:nvSpPr>
        <p:spPr>
          <a:xfrm>
            <a:off x="7161750" y="2972598"/>
            <a:ext cx="1779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Same Patch Distribution!</a:t>
            </a:r>
            <a:endParaRPr lang="en-IL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EF0F2E-DA5A-4119-B099-292D667CBCCE}"/>
              </a:ext>
            </a:extLst>
          </p:cNvPr>
          <p:cNvSpPr txBox="1"/>
          <p:nvPr/>
        </p:nvSpPr>
        <p:spPr>
          <a:xfrm>
            <a:off x="7161751" y="5655995"/>
            <a:ext cx="1434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NN loss</a:t>
            </a:r>
            <a:endParaRPr lang="en-IL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62A5E3-0B8C-4B4D-8473-F3D994E5D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735" y="2581275"/>
            <a:ext cx="26765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5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06-337D-49F5-9648-EFA5E2D7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C2ACC-55F2-436E-9891-1F523DE2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958"/>
            <a:ext cx="10515600" cy="5741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CHEETAH</a:t>
            </a:r>
            <a:br>
              <a:rPr lang="en-US" dirty="0"/>
            </a:br>
            <a:r>
              <a:rPr lang="en-US" dirty="0"/>
              <a:t>     Dataset						Samples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b="1" u="sng" dirty="0"/>
            </a:br>
            <a:br>
              <a:rPr lang="en-US" b="1" u="sng" dirty="0"/>
            </a:br>
            <a:br>
              <a:rPr lang="en-US" b="1" u="sng" dirty="0"/>
            </a:br>
            <a:r>
              <a:rPr lang="en-US" b="1" u="sng" dirty="0"/>
              <a:t>NATURE</a:t>
            </a:r>
            <a:br>
              <a:rPr lang="en-US" dirty="0"/>
            </a:br>
            <a:r>
              <a:rPr lang="en-US" dirty="0"/>
              <a:t>     Dataset						Samples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b="1" u="sng" dirty="0"/>
            </a:b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90CC20-B8F7-4EA0-B35F-EF271C1561B2}"/>
              </a:ext>
            </a:extLst>
          </p:cNvPr>
          <p:cNvCxnSpPr>
            <a:cxnSpLocks/>
          </p:cNvCxnSpPr>
          <p:nvPr/>
        </p:nvCxnSpPr>
        <p:spPr>
          <a:xfrm flipV="1">
            <a:off x="7593638" y="2840737"/>
            <a:ext cx="962439" cy="1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AB7494-72EB-497E-817B-036CFE80903A}"/>
              </a:ext>
            </a:extLst>
          </p:cNvPr>
          <p:cNvCxnSpPr/>
          <p:nvPr/>
        </p:nvCxnSpPr>
        <p:spPr>
          <a:xfrm flipV="1">
            <a:off x="7593637" y="5829933"/>
            <a:ext cx="962439" cy="1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93DF8402-4C2F-44B6-969B-F14AE73B2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807"/>
            <a:ext cx="4287270" cy="1138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C0F440-9260-4364-81DE-3ED1107E5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4" y="4846768"/>
            <a:ext cx="2515066" cy="18846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1D1869-B142-45EE-8DA1-DA446539EA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11498" r="9715" b="10703"/>
          <a:stretch/>
        </p:blipFill>
        <p:spPr>
          <a:xfrm>
            <a:off x="8556077" y="1919268"/>
            <a:ext cx="1835283" cy="18352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F47446-C30F-42E0-8A28-DB1BEE9CEA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7" t="11743" r="10082" b="10825"/>
          <a:stretch/>
        </p:blipFill>
        <p:spPr>
          <a:xfrm>
            <a:off x="8553450" y="4908078"/>
            <a:ext cx="1837910" cy="18379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6981EF-C9B7-494C-9AE9-4B8A429B9C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5" t="11498" r="10082" b="10826"/>
          <a:stretch/>
        </p:blipFill>
        <p:spPr>
          <a:xfrm>
            <a:off x="5758350" y="1921901"/>
            <a:ext cx="1835282" cy="18381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10254-42FE-4576-987A-2BF9FACE6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11743" r="10081" b="11192"/>
          <a:stretch/>
        </p:blipFill>
        <p:spPr>
          <a:xfrm>
            <a:off x="5753100" y="4910991"/>
            <a:ext cx="1837910" cy="18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C86AEA-9026-4017-BEB4-B844C8284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54848" r="41505"/>
          <a:stretch/>
        </p:blipFill>
        <p:spPr>
          <a:xfrm>
            <a:off x="1479288" y="4502727"/>
            <a:ext cx="2865591" cy="2142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C677A-7617-4325-82CB-8546AC779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80" y="4502763"/>
            <a:ext cx="2867025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D5C2F3-2D46-43E5-ABCC-56D50A23A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5" t="55175" r="31338"/>
          <a:stretch/>
        </p:blipFill>
        <p:spPr>
          <a:xfrm>
            <a:off x="4745334" y="4501254"/>
            <a:ext cx="929677" cy="212703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0E74D-A870-4A1F-907D-ACA965420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5" t="9666" r="31338" b="44825"/>
          <a:stretch/>
        </p:blipFill>
        <p:spPr>
          <a:xfrm>
            <a:off x="4745334" y="2012687"/>
            <a:ext cx="929677" cy="215953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55338-7C21-4611-A6E2-7AB7A134B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54817"/>
          <a:stretch/>
        </p:blipFill>
        <p:spPr>
          <a:xfrm>
            <a:off x="6008795" y="4501254"/>
            <a:ext cx="2865591" cy="2144021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C7087-4BDE-4D73-8B6B-0E6421957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9666" b="45183"/>
          <a:stretch/>
        </p:blipFill>
        <p:spPr>
          <a:xfrm>
            <a:off x="6008795" y="2206307"/>
            <a:ext cx="2865591" cy="214254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0D3D69-3253-4C60-97FF-40926AAE7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9666" r="41505" b="45183"/>
          <a:stretch/>
        </p:blipFill>
        <p:spPr>
          <a:xfrm>
            <a:off x="1479286" y="2206306"/>
            <a:ext cx="2865591" cy="2142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Enforcing Distribution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/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𝑖𝑚𝑎𝑔𝑒𝑠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𝑝𝑎𝑡𝑐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/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blipFill>
                <a:blip r:embed="rId6"/>
                <a:stretch>
                  <a:fillRect l="-224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/>
              <p:nvPr/>
            </p:nvSpPr>
            <p:spPr>
              <a:xfrm>
                <a:off x="4344905" y="2631369"/>
                <a:ext cx="17305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905" y="2631369"/>
                <a:ext cx="1730537" cy="461665"/>
              </a:xfrm>
              <a:prstGeom prst="rect">
                <a:avLst/>
              </a:prstGeom>
              <a:blipFill>
                <a:blip r:embed="rId7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367FC-2F7B-4BD5-8E38-6B6F23232319}"/>
                  </a:ext>
                </a:extLst>
              </p:cNvPr>
              <p:cNvSpPr txBox="1"/>
              <p:nvPr/>
            </p:nvSpPr>
            <p:spPr>
              <a:xfrm>
                <a:off x="4473466" y="4908109"/>
                <a:ext cx="14734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367FC-2F7B-4BD5-8E38-6B6F2323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466" y="4908109"/>
                <a:ext cx="1473416" cy="461665"/>
              </a:xfrm>
              <a:prstGeom prst="rect">
                <a:avLst/>
              </a:prstGeom>
              <a:blipFill>
                <a:blip r:embed="rId8"/>
                <a:stretch>
                  <a:fillRect l="-826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733EDD9-3EC0-47EC-AF59-04380138B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659" y="3039942"/>
            <a:ext cx="1789273" cy="47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26FC9-4BCC-4F02-9932-210FC1399D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306" y="5336364"/>
            <a:ext cx="1789273" cy="4752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95E898-32CF-4F04-B80D-213FBC411F5B}"/>
              </a:ext>
            </a:extLst>
          </p:cNvPr>
          <p:cNvCxnSpPr>
            <a:cxnSpLocks/>
          </p:cNvCxnSpPr>
          <p:nvPr/>
        </p:nvCxnSpPr>
        <p:spPr>
          <a:xfrm>
            <a:off x="1671782" y="4501254"/>
            <a:ext cx="7015018" cy="19898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D5F209-EF15-40E8-A684-A9BC200BAFEC}"/>
              </a:ext>
            </a:extLst>
          </p:cNvPr>
          <p:cNvCxnSpPr>
            <a:cxnSpLocks/>
          </p:cNvCxnSpPr>
          <p:nvPr/>
        </p:nvCxnSpPr>
        <p:spPr>
          <a:xfrm flipV="1">
            <a:off x="1671074" y="4610100"/>
            <a:ext cx="7015726" cy="18810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7BAF8B9-DB93-42F6-88F8-EA04B8B114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77" y="4468231"/>
            <a:ext cx="2867025" cy="21431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7CAB9A-5AF6-465F-A43F-D9E3633769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4496" y="4688890"/>
            <a:ext cx="2554938" cy="16769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438D6F-6C0F-4988-B533-C75CE45C1DF6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8875102" y="5527366"/>
            <a:ext cx="709394" cy="124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97775F-E113-4DD8-80CB-BD5D6ECAF25E}"/>
              </a:ext>
            </a:extLst>
          </p:cNvPr>
          <p:cNvSpPr txBox="1"/>
          <p:nvPr/>
        </p:nvSpPr>
        <p:spPr>
          <a:xfrm>
            <a:off x="9023960" y="4907454"/>
            <a:ext cx="42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41420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00026 0.3409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703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00079 0.3282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B1AB71F-DA97-41B0-9286-DDC2BB4C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08" y="911926"/>
            <a:ext cx="5807381" cy="3811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20CA06-337D-49F5-9648-EFA5E2D7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1325563"/>
          </a:xfrm>
        </p:spPr>
        <p:txBody>
          <a:bodyPr/>
          <a:lstStyle/>
          <a:p>
            <a:r>
              <a:rPr lang="en-US" dirty="0"/>
              <a:t>Distance From Gaussian</a:t>
            </a:r>
            <a:endParaRPr lang="en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3F0076-5933-4283-ACDF-64399F11665F}"/>
              </a:ext>
            </a:extLst>
          </p:cNvPr>
          <p:cNvSpPr/>
          <p:nvPr/>
        </p:nvSpPr>
        <p:spPr>
          <a:xfrm>
            <a:off x="3290887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BFD542-80C6-43CB-9624-3791797DC005}"/>
              </a:ext>
            </a:extLst>
          </p:cNvPr>
          <p:cNvSpPr/>
          <p:nvPr/>
        </p:nvSpPr>
        <p:spPr>
          <a:xfrm>
            <a:off x="6043612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784DD1-9D03-4716-AB22-E2DE185BB791}"/>
              </a:ext>
            </a:extLst>
          </p:cNvPr>
          <p:cNvSpPr/>
          <p:nvPr/>
        </p:nvSpPr>
        <p:spPr>
          <a:xfrm>
            <a:off x="4208462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E9DD9C-CE0E-4BEB-AB57-DC7A285D3667}"/>
              </a:ext>
            </a:extLst>
          </p:cNvPr>
          <p:cNvSpPr/>
          <p:nvPr/>
        </p:nvSpPr>
        <p:spPr>
          <a:xfrm>
            <a:off x="6965950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A9E434-EDA4-4FE7-A242-41AF9488AB50}"/>
              </a:ext>
            </a:extLst>
          </p:cNvPr>
          <p:cNvSpPr/>
          <p:nvPr/>
        </p:nvSpPr>
        <p:spPr>
          <a:xfrm>
            <a:off x="5126037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D26A00-AA90-492F-9960-2875E799CD90}"/>
              </a:ext>
            </a:extLst>
          </p:cNvPr>
          <p:cNvSpPr/>
          <p:nvPr/>
        </p:nvSpPr>
        <p:spPr>
          <a:xfrm>
            <a:off x="7888288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9327D3-29C9-4B38-B99E-944FA9E5BAF4}"/>
              </a:ext>
            </a:extLst>
          </p:cNvPr>
          <p:cNvSpPr/>
          <p:nvPr/>
        </p:nvSpPr>
        <p:spPr>
          <a:xfrm>
            <a:off x="8810626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08EACB-8D87-497D-9E8E-FE84B8931D6B}"/>
              </a:ext>
            </a:extLst>
          </p:cNvPr>
          <p:cNvSpPr/>
          <p:nvPr/>
        </p:nvSpPr>
        <p:spPr>
          <a:xfrm>
            <a:off x="561498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31E2AD3-F1AC-4F99-9B32-C8BAD1B2EF7E}"/>
              </a:ext>
            </a:extLst>
          </p:cNvPr>
          <p:cNvSpPr/>
          <p:nvPr/>
        </p:nvSpPr>
        <p:spPr>
          <a:xfrm>
            <a:off x="6043612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56E4A7-DF32-41D3-8EA9-9BAD61DCCA58}"/>
              </a:ext>
            </a:extLst>
          </p:cNvPr>
          <p:cNvSpPr/>
          <p:nvPr/>
        </p:nvSpPr>
        <p:spPr>
          <a:xfrm>
            <a:off x="5757862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475C424-7058-4EBC-A4B5-76CBF698F72B}"/>
              </a:ext>
            </a:extLst>
          </p:cNvPr>
          <p:cNvSpPr/>
          <p:nvPr/>
        </p:nvSpPr>
        <p:spPr>
          <a:xfrm>
            <a:off x="618648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E931AC-3FC5-4DDC-B9FB-C5010AA09A47}"/>
              </a:ext>
            </a:extLst>
          </p:cNvPr>
          <p:cNvSpPr/>
          <p:nvPr/>
        </p:nvSpPr>
        <p:spPr>
          <a:xfrm>
            <a:off x="590073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9823933-488D-480E-94D6-D5667672BE3D}"/>
              </a:ext>
            </a:extLst>
          </p:cNvPr>
          <p:cNvSpPr/>
          <p:nvPr/>
        </p:nvSpPr>
        <p:spPr>
          <a:xfrm>
            <a:off x="6335712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0A4FBE8-B958-4958-8A6C-FB6DC9CD591C}"/>
              </a:ext>
            </a:extLst>
          </p:cNvPr>
          <p:cNvSpPr/>
          <p:nvPr/>
        </p:nvSpPr>
        <p:spPr>
          <a:xfrm>
            <a:off x="648493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0A77B37-4186-421A-B42B-18817072ED3F}"/>
              </a:ext>
            </a:extLst>
          </p:cNvPr>
          <p:cNvSpPr/>
          <p:nvPr/>
        </p:nvSpPr>
        <p:spPr>
          <a:xfrm>
            <a:off x="3818950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818D81-312E-455B-A86D-DF355EDE6C1A}"/>
              </a:ext>
            </a:extLst>
          </p:cNvPr>
          <p:cNvSpPr/>
          <p:nvPr/>
        </p:nvSpPr>
        <p:spPr>
          <a:xfrm>
            <a:off x="5147687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CD47A9A-9BCE-46A5-9BF7-B728249AAE42}"/>
              </a:ext>
            </a:extLst>
          </p:cNvPr>
          <p:cNvSpPr/>
          <p:nvPr/>
        </p:nvSpPr>
        <p:spPr>
          <a:xfrm>
            <a:off x="4409499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8DA2EC-4ED7-4E9D-8B8E-C44D1674F733}"/>
              </a:ext>
            </a:extLst>
          </p:cNvPr>
          <p:cNvSpPr/>
          <p:nvPr/>
        </p:nvSpPr>
        <p:spPr>
          <a:xfrm>
            <a:off x="4895276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4D5CDEA-D138-4318-8464-20D7C5204D3D}"/>
              </a:ext>
            </a:extLst>
          </p:cNvPr>
          <p:cNvSpPr/>
          <p:nvPr/>
        </p:nvSpPr>
        <p:spPr>
          <a:xfrm rot="10800000">
            <a:off x="6475705" y="5072093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7A63A-0D6A-4C67-BE42-1E11500F156E}"/>
              </a:ext>
            </a:extLst>
          </p:cNvPr>
          <p:cNvSpPr/>
          <p:nvPr/>
        </p:nvSpPr>
        <p:spPr>
          <a:xfrm rot="10800000">
            <a:off x="5885156" y="5072093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BA899FE-B0ED-44DD-9630-57F351E19AF4}"/>
              </a:ext>
            </a:extLst>
          </p:cNvPr>
          <p:cNvSpPr/>
          <p:nvPr/>
        </p:nvSpPr>
        <p:spPr>
          <a:xfrm rot="10800000">
            <a:off x="5399379" y="5072093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7055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C9B9FE-B4BF-47B2-B65E-80E3F671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36" y="910976"/>
            <a:ext cx="6234546" cy="386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20CA06-337D-49F5-9648-EFA5E2D7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1325563"/>
          </a:xfrm>
        </p:spPr>
        <p:txBody>
          <a:bodyPr/>
          <a:lstStyle/>
          <a:p>
            <a:r>
              <a:rPr lang="en-US" dirty="0"/>
              <a:t>Distance From Gaussian – 1D KS Test</a:t>
            </a:r>
            <a:endParaRPr lang="en-I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89CE4-5300-48DB-9F10-7ED10906ADD7}"/>
              </a:ext>
            </a:extLst>
          </p:cNvPr>
          <p:cNvSpPr/>
          <p:nvPr/>
        </p:nvSpPr>
        <p:spPr>
          <a:xfrm>
            <a:off x="3290887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5B706F-3498-4164-B5AD-302BE958C2D3}"/>
              </a:ext>
            </a:extLst>
          </p:cNvPr>
          <p:cNvSpPr/>
          <p:nvPr/>
        </p:nvSpPr>
        <p:spPr>
          <a:xfrm>
            <a:off x="6043612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A30282-0430-48B8-A96C-C24661D096DC}"/>
              </a:ext>
            </a:extLst>
          </p:cNvPr>
          <p:cNvSpPr/>
          <p:nvPr/>
        </p:nvSpPr>
        <p:spPr>
          <a:xfrm>
            <a:off x="4208462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D9DE001-E7DC-4B69-9AB3-551D8B10116B}"/>
              </a:ext>
            </a:extLst>
          </p:cNvPr>
          <p:cNvSpPr/>
          <p:nvPr/>
        </p:nvSpPr>
        <p:spPr>
          <a:xfrm>
            <a:off x="6965950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3D3BB99-A9C9-46A0-937E-CECB2C8E19A3}"/>
              </a:ext>
            </a:extLst>
          </p:cNvPr>
          <p:cNvSpPr/>
          <p:nvPr/>
        </p:nvSpPr>
        <p:spPr>
          <a:xfrm>
            <a:off x="5126037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722149-4D84-4562-8236-939AD974F246}"/>
              </a:ext>
            </a:extLst>
          </p:cNvPr>
          <p:cNvSpPr/>
          <p:nvPr/>
        </p:nvSpPr>
        <p:spPr>
          <a:xfrm>
            <a:off x="7888288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C1C76B-7AFE-4ED2-84C1-4E41528C169F}"/>
              </a:ext>
            </a:extLst>
          </p:cNvPr>
          <p:cNvSpPr/>
          <p:nvPr/>
        </p:nvSpPr>
        <p:spPr>
          <a:xfrm>
            <a:off x="8810626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AF46B6-9F42-401A-90CD-EE99EAFF3C78}"/>
              </a:ext>
            </a:extLst>
          </p:cNvPr>
          <p:cNvSpPr/>
          <p:nvPr/>
        </p:nvSpPr>
        <p:spPr>
          <a:xfrm>
            <a:off x="561498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CED62B1-3C4E-41B1-BA8C-777E7A3897B4}"/>
              </a:ext>
            </a:extLst>
          </p:cNvPr>
          <p:cNvSpPr/>
          <p:nvPr/>
        </p:nvSpPr>
        <p:spPr>
          <a:xfrm>
            <a:off x="6043612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C15C30-3304-4B42-8665-2E0CDCEC4E85}"/>
              </a:ext>
            </a:extLst>
          </p:cNvPr>
          <p:cNvSpPr/>
          <p:nvPr/>
        </p:nvSpPr>
        <p:spPr>
          <a:xfrm>
            <a:off x="5757862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F96966-F472-427B-B733-ECA23D4FF2E7}"/>
              </a:ext>
            </a:extLst>
          </p:cNvPr>
          <p:cNvSpPr/>
          <p:nvPr/>
        </p:nvSpPr>
        <p:spPr>
          <a:xfrm>
            <a:off x="618648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F4BE7F-334A-443A-9795-2E3B8B29D53A}"/>
              </a:ext>
            </a:extLst>
          </p:cNvPr>
          <p:cNvSpPr/>
          <p:nvPr/>
        </p:nvSpPr>
        <p:spPr>
          <a:xfrm>
            <a:off x="590073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E24D344-01C6-43F7-8669-D4565C9DBEC5}"/>
              </a:ext>
            </a:extLst>
          </p:cNvPr>
          <p:cNvSpPr/>
          <p:nvPr/>
        </p:nvSpPr>
        <p:spPr>
          <a:xfrm>
            <a:off x="6335712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C244CF-48C0-4F49-8111-9BCB64872417}"/>
              </a:ext>
            </a:extLst>
          </p:cNvPr>
          <p:cNvSpPr/>
          <p:nvPr/>
        </p:nvSpPr>
        <p:spPr>
          <a:xfrm>
            <a:off x="648493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4EA7D90-37C2-416B-A0DB-9F34E74854C9}"/>
              </a:ext>
            </a:extLst>
          </p:cNvPr>
          <p:cNvSpPr/>
          <p:nvPr/>
        </p:nvSpPr>
        <p:spPr>
          <a:xfrm>
            <a:off x="3818950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49C0928-872E-415A-8D29-8019E32039C5}"/>
              </a:ext>
            </a:extLst>
          </p:cNvPr>
          <p:cNvSpPr/>
          <p:nvPr/>
        </p:nvSpPr>
        <p:spPr>
          <a:xfrm>
            <a:off x="5147687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5DB977-A4A9-4586-8C3E-27407614F22D}"/>
              </a:ext>
            </a:extLst>
          </p:cNvPr>
          <p:cNvSpPr/>
          <p:nvPr/>
        </p:nvSpPr>
        <p:spPr>
          <a:xfrm>
            <a:off x="4409499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2701A0-E2C9-4319-9FF3-FDF7020AA7A8}"/>
              </a:ext>
            </a:extLst>
          </p:cNvPr>
          <p:cNvSpPr/>
          <p:nvPr/>
        </p:nvSpPr>
        <p:spPr>
          <a:xfrm>
            <a:off x="4895276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8008775-BD75-4F0B-9396-3A6A5D98875D}"/>
              </a:ext>
            </a:extLst>
          </p:cNvPr>
          <p:cNvSpPr/>
          <p:nvPr/>
        </p:nvSpPr>
        <p:spPr>
          <a:xfrm rot="10800000">
            <a:off x="6475704" y="5078182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43FCD48-D0D2-4724-8320-9ECC45937728}"/>
              </a:ext>
            </a:extLst>
          </p:cNvPr>
          <p:cNvSpPr/>
          <p:nvPr/>
        </p:nvSpPr>
        <p:spPr>
          <a:xfrm rot="10800000">
            <a:off x="5885155" y="5079267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2F45D6-36C5-4A58-8ADB-E62E30B24B0E}"/>
              </a:ext>
            </a:extLst>
          </p:cNvPr>
          <p:cNvSpPr/>
          <p:nvPr/>
        </p:nvSpPr>
        <p:spPr>
          <a:xfrm rot="10800000">
            <a:off x="5399379" y="5076886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663504B-C004-4F7B-8726-2A18A6944DB9}"/>
              </a:ext>
            </a:extLst>
          </p:cNvPr>
          <p:cNvCxnSpPr>
            <a:cxnSpLocks/>
          </p:cNvCxnSpPr>
          <p:nvPr/>
        </p:nvCxnSpPr>
        <p:spPr>
          <a:xfrm>
            <a:off x="3005140" y="4409038"/>
            <a:ext cx="81381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49D046A-A826-4346-B425-F4E5BFB0F49A}"/>
              </a:ext>
            </a:extLst>
          </p:cNvPr>
          <p:cNvCxnSpPr>
            <a:cxnSpLocks/>
          </p:cNvCxnSpPr>
          <p:nvPr/>
        </p:nvCxnSpPr>
        <p:spPr>
          <a:xfrm>
            <a:off x="3961825" y="3970879"/>
            <a:ext cx="44767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6167C43-3D50-4F6B-AFAB-8E1197AC5728}"/>
              </a:ext>
            </a:extLst>
          </p:cNvPr>
          <p:cNvCxnSpPr>
            <a:cxnSpLocks/>
          </p:cNvCxnSpPr>
          <p:nvPr/>
        </p:nvCxnSpPr>
        <p:spPr>
          <a:xfrm>
            <a:off x="4552374" y="3532731"/>
            <a:ext cx="342902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4DECE5-24B6-4D25-8908-1BF61D4223C6}"/>
              </a:ext>
            </a:extLst>
          </p:cNvPr>
          <p:cNvCxnSpPr>
            <a:cxnSpLocks/>
          </p:cNvCxnSpPr>
          <p:nvPr/>
        </p:nvCxnSpPr>
        <p:spPr>
          <a:xfrm>
            <a:off x="5038151" y="3061244"/>
            <a:ext cx="109536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3C37777-47D8-4596-8DA6-3BD5022A8F2B}"/>
              </a:ext>
            </a:extLst>
          </p:cNvPr>
          <p:cNvCxnSpPr>
            <a:cxnSpLocks/>
          </p:cNvCxnSpPr>
          <p:nvPr/>
        </p:nvCxnSpPr>
        <p:spPr>
          <a:xfrm>
            <a:off x="5290562" y="2623108"/>
            <a:ext cx="108817" cy="108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889EF4E-D5F0-4B00-9552-54400850EB53}"/>
              </a:ext>
            </a:extLst>
          </p:cNvPr>
          <p:cNvCxnSpPr>
            <a:cxnSpLocks/>
          </p:cNvCxnSpPr>
          <p:nvPr/>
        </p:nvCxnSpPr>
        <p:spPr>
          <a:xfrm>
            <a:off x="5542254" y="2147933"/>
            <a:ext cx="342901" cy="23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06553B9-034A-48B5-A36F-6F3E936F4107}"/>
              </a:ext>
            </a:extLst>
          </p:cNvPr>
          <p:cNvCxnSpPr>
            <a:cxnSpLocks/>
          </p:cNvCxnSpPr>
          <p:nvPr/>
        </p:nvCxnSpPr>
        <p:spPr>
          <a:xfrm flipV="1">
            <a:off x="6028030" y="1682502"/>
            <a:ext cx="447674" cy="108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66DBA5-C2F0-4350-8A42-4422CA9F2007}"/>
              </a:ext>
            </a:extLst>
          </p:cNvPr>
          <p:cNvCxnSpPr>
            <a:cxnSpLocks/>
          </p:cNvCxnSpPr>
          <p:nvPr/>
        </p:nvCxnSpPr>
        <p:spPr>
          <a:xfrm flipV="1">
            <a:off x="6618579" y="1203877"/>
            <a:ext cx="2620671" cy="2381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5BDB114-9658-44BB-B5BB-8FC99EC2547A}"/>
              </a:ext>
            </a:extLst>
          </p:cNvPr>
          <p:cNvCxnSpPr/>
          <p:nvPr/>
        </p:nvCxnSpPr>
        <p:spPr>
          <a:xfrm>
            <a:off x="5542254" y="2147933"/>
            <a:ext cx="0" cy="1384798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1D23FC8-5B3C-4817-A016-3EE92B66A8DF}"/>
              </a:ext>
            </a:extLst>
          </p:cNvPr>
          <p:cNvCxnSpPr>
            <a:cxnSpLocks/>
          </p:cNvCxnSpPr>
          <p:nvPr/>
        </p:nvCxnSpPr>
        <p:spPr>
          <a:xfrm>
            <a:off x="3433762" y="3970575"/>
            <a:ext cx="774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4F2DEE7-FF1C-46EF-9A49-2F7C6CC715F4}"/>
              </a:ext>
            </a:extLst>
          </p:cNvPr>
          <p:cNvCxnSpPr>
            <a:cxnSpLocks/>
          </p:cNvCxnSpPr>
          <p:nvPr/>
        </p:nvCxnSpPr>
        <p:spPr>
          <a:xfrm>
            <a:off x="3005140" y="4408880"/>
            <a:ext cx="2857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BD4B9DA-8AD6-4C5C-A331-0035453D4742}"/>
              </a:ext>
            </a:extLst>
          </p:cNvPr>
          <p:cNvCxnSpPr>
            <a:cxnSpLocks/>
          </p:cNvCxnSpPr>
          <p:nvPr/>
        </p:nvCxnSpPr>
        <p:spPr>
          <a:xfrm>
            <a:off x="4351337" y="3532424"/>
            <a:ext cx="774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3E03005-D1EF-412A-9471-C8BB95078BD6}"/>
              </a:ext>
            </a:extLst>
          </p:cNvPr>
          <p:cNvCxnSpPr>
            <a:cxnSpLocks/>
          </p:cNvCxnSpPr>
          <p:nvPr/>
        </p:nvCxnSpPr>
        <p:spPr>
          <a:xfrm>
            <a:off x="5268912" y="3060942"/>
            <a:ext cx="7747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D534BBB-1EA8-4EE3-8F7E-9CB3BF4559CB}"/>
              </a:ext>
            </a:extLst>
          </p:cNvPr>
          <p:cNvCxnSpPr>
            <a:cxnSpLocks/>
          </p:cNvCxnSpPr>
          <p:nvPr/>
        </p:nvCxnSpPr>
        <p:spPr>
          <a:xfrm>
            <a:off x="6186487" y="2613275"/>
            <a:ext cx="7794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C21C7B-2A77-4A63-BC49-19E26D21F23C}"/>
              </a:ext>
            </a:extLst>
          </p:cNvPr>
          <p:cNvCxnSpPr>
            <a:cxnSpLocks/>
          </p:cNvCxnSpPr>
          <p:nvPr/>
        </p:nvCxnSpPr>
        <p:spPr>
          <a:xfrm>
            <a:off x="7108825" y="2132252"/>
            <a:ext cx="7794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9E88ACA-2A46-4F7C-A6DC-E457F92CBD7F}"/>
              </a:ext>
            </a:extLst>
          </p:cNvPr>
          <p:cNvCxnSpPr>
            <a:cxnSpLocks/>
          </p:cNvCxnSpPr>
          <p:nvPr/>
        </p:nvCxnSpPr>
        <p:spPr>
          <a:xfrm>
            <a:off x="8031163" y="1636950"/>
            <a:ext cx="7794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E85FB59-73E3-48EC-B810-0A0865CA6327}"/>
              </a:ext>
            </a:extLst>
          </p:cNvPr>
          <p:cNvCxnSpPr>
            <a:cxnSpLocks/>
          </p:cNvCxnSpPr>
          <p:nvPr/>
        </p:nvCxnSpPr>
        <p:spPr>
          <a:xfrm>
            <a:off x="8953501" y="1203563"/>
            <a:ext cx="2857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23C414CB-2F3D-4A74-B4A3-504EE6432445}"/>
              </a:ext>
            </a:extLst>
          </p:cNvPr>
          <p:cNvCxnSpPr>
            <a:cxnSpLocks/>
          </p:cNvCxnSpPr>
          <p:nvPr/>
        </p:nvCxnSpPr>
        <p:spPr>
          <a:xfrm>
            <a:off x="5686425" y="3973765"/>
            <a:ext cx="14287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3C83080-D30B-4B13-B6FD-DB596290FD09}"/>
              </a:ext>
            </a:extLst>
          </p:cNvPr>
          <p:cNvCxnSpPr>
            <a:cxnSpLocks/>
          </p:cNvCxnSpPr>
          <p:nvPr/>
        </p:nvCxnSpPr>
        <p:spPr>
          <a:xfrm>
            <a:off x="5829300" y="3532440"/>
            <a:ext cx="14287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2C67D8D-D4DB-4491-A873-46B951243920}"/>
              </a:ext>
            </a:extLst>
          </p:cNvPr>
          <p:cNvCxnSpPr>
            <a:cxnSpLocks/>
          </p:cNvCxnSpPr>
          <p:nvPr/>
        </p:nvCxnSpPr>
        <p:spPr>
          <a:xfrm>
            <a:off x="5972175" y="3059365"/>
            <a:ext cx="14287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58E0784-299D-4885-989F-16EE237009D2}"/>
              </a:ext>
            </a:extLst>
          </p:cNvPr>
          <p:cNvCxnSpPr>
            <a:cxnSpLocks/>
          </p:cNvCxnSpPr>
          <p:nvPr/>
        </p:nvCxnSpPr>
        <p:spPr>
          <a:xfrm>
            <a:off x="6115050" y="2611690"/>
            <a:ext cx="14287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EEC05BE-C153-481A-94DA-760BA0CBDD2F}"/>
              </a:ext>
            </a:extLst>
          </p:cNvPr>
          <p:cNvCxnSpPr>
            <a:cxnSpLocks/>
          </p:cNvCxnSpPr>
          <p:nvPr/>
        </p:nvCxnSpPr>
        <p:spPr>
          <a:xfrm>
            <a:off x="6257925" y="2129090"/>
            <a:ext cx="14922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8C94D6C-8DBB-453E-9D24-81D85AFB57FA}"/>
              </a:ext>
            </a:extLst>
          </p:cNvPr>
          <p:cNvCxnSpPr>
            <a:cxnSpLocks/>
          </p:cNvCxnSpPr>
          <p:nvPr/>
        </p:nvCxnSpPr>
        <p:spPr>
          <a:xfrm>
            <a:off x="6407150" y="1681415"/>
            <a:ext cx="14922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B03406A-BEF6-4B3D-8D50-B3A7FBE94482}"/>
              </a:ext>
            </a:extLst>
          </p:cNvPr>
          <p:cNvCxnSpPr>
            <a:cxnSpLocks/>
          </p:cNvCxnSpPr>
          <p:nvPr/>
        </p:nvCxnSpPr>
        <p:spPr>
          <a:xfrm>
            <a:off x="6627812" y="1205165"/>
            <a:ext cx="2611438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18E2463-8E69-4098-B9C0-2DF6B15220E9}"/>
              </a:ext>
            </a:extLst>
          </p:cNvPr>
          <p:cNvCxnSpPr>
            <a:cxnSpLocks/>
          </p:cNvCxnSpPr>
          <p:nvPr/>
        </p:nvCxnSpPr>
        <p:spPr>
          <a:xfrm flipV="1">
            <a:off x="3003549" y="4402390"/>
            <a:ext cx="2611438" cy="66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F980199-D25E-49F4-9284-3B83E9ABE9F9}"/>
              </a:ext>
            </a:extLst>
          </p:cNvPr>
          <p:cNvCxnSpPr>
            <a:cxnSpLocks/>
          </p:cNvCxnSpPr>
          <p:nvPr/>
        </p:nvCxnSpPr>
        <p:spPr>
          <a:xfrm>
            <a:off x="6965950" y="1766933"/>
            <a:ext cx="0" cy="85617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8F6E277-C3E0-462E-92AF-0A1D7D0E9493}"/>
              </a:ext>
            </a:extLst>
          </p:cNvPr>
          <p:cNvCxnSpPr>
            <a:cxnSpLocks/>
          </p:cNvCxnSpPr>
          <p:nvPr/>
        </p:nvCxnSpPr>
        <p:spPr>
          <a:xfrm>
            <a:off x="6627812" y="1203563"/>
            <a:ext cx="0" cy="94437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4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C9B9FE-B4BF-47B2-B65E-80E3F671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36" y="910976"/>
            <a:ext cx="6234546" cy="3864224"/>
          </a:xfrm>
          <a:prstGeom prst="rect">
            <a:avLst/>
          </a:prstGeom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842B528-7D6C-488E-B7BF-4B606BE8D19A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003549" y="4409390"/>
            <a:ext cx="1711326" cy="370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820CA06-337D-49F5-9648-EFA5E2D7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1325563"/>
          </a:xfrm>
        </p:spPr>
        <p:txBody>
          <a:bodyPr/>
          <a:lstStyle/>
          <a:p>
            <a:r>
              <a:rPr lang="en-US" dirty="0"/>
              <a:t>Distance From Gaussian – 1D KS Test</a:t>
            </a:r>
            <a:endParaRPr lang="en-I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5BC252-AC65-442A-BD95-70377E82B10B}"/>
              </a:ext>
            </a:extLst>
          </p:cNvPr>
          <p:cNvSpPr/>
          <p:nvPr/>
        </p:nvSpPr>
        <p:spPr>
          <a:xfrm>
            <a:off x="4714875" y="4336898"/>
            <a:ext cx="142875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FF98CB-1992-44C6-A11F-C8A272E43C6B}"/>
              </a:ext>
            </a:extLst>
          </p:cNvPr>
          <p:cNvSpPr/>
          <p:nvPr/>
        </p:nvSpPr>
        <p:spPr>
          <a:xfrm>
            <a:off x="6043612" y="4336898"/>
            <a:ext cx="142875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EAC696-CE87-4B62-8FAE-AD92FDF9187F}"/>
              </a:ext>
            </a:extLst>
          </p:cNvPr>
          <p:cNvSpPr/>
          <p:nvPr/>
        </p:nvSpPr>
        <p:spPr>
          <a:xfrm>
            <a:off x="5305424" y="4336898"/>
            <a:ext cx="142875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BC54937-A780-402C-B5DB-CF9D7E737451}"/>
              </a:ext>
            </a:extLst>
          </p:cNvPr>
          <p:cNvSpPr/>
          <p:nvPr/>
        </p:nvSpPr>
        <p:spPr>
          <a:xfrm>
            <a:off x="5791201" y="4336898"/>
            <a:ext cx="142875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D7AFDA-7AFA-4B69-88FF-57F044134AF1}"/>
              </a:ext>
            </a:extLst>
          </p:cNvPr>
          <p:cNvSpPr/>
          <p:nvPr/>
        </p:nvSpPr>
        <p:spPr>
          <a:xfrm rot="10800000">
            <a:off x="7371630" y="4333190"/>
            <a:ext cx="142875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74FCE2-1CB5-49B0-94A5-B72E2801C4BC}"/>
              </a:ext>
            </a:extLst>
          </p:cNvPr>
          <p:cNvSpPr/>
          <p:nvPr/>
        </p:nvSpPr>
        <p:spPr>
          <a:xfrm rot="10800000">
            <a:off x="6781081" y="4333190"/>
            <a:ext cx="142875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FCEC98-F576-4503-81FC-A850F0298255}"/>
              </a:ext>
            </a:extLst>
          </p:cNvPr>
          <p:cNvSpPr/>
          <p:nvPr/>
        </p:nvSpPr>
        <p:spPr>
          <a:xfrm rot="10800000">
            <a:off x="6295304" y="4333190"/>
            <a:ext cx="142875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C89CE4-5300-48DB-9F10-7ED10906ADD7}"/>
              </a:ext>
            </a:extLst>
          </p:cNvPr>
          <p:cNvSpPr/>
          <p:nvPr/>
        </p:nvSpPr>
        <p:spPr>
          <a:xfrm>
            <a:off x="3290887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5B706F-3498-4164-B5AD-302BE958C2D3}"/>
              </a:ext>
            </a:extLst>
          </p:cNvPr>
          <p:cNvSpPr/>
          <p:nvPr/>
        </p:nvSpPr>
        <p:spPr>
          <a:xfrm>
            <a:off x="6043612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A30282-0430-48B8-A96C-C24661D096DC}"/>
              </a:ext>
            </a:extLst>
          </p:cNvPr>
          <p:cNvSpPr/>
          <p:nvPr/>
        </p:nvSpPr>
        <p:spPr>
          <a:xfrm>
            <a:off x="4208462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D9DE001-E7DC-4B69-9AB3-551D8B10116B}"/>
              </a:ext>
            </a:extLst>
          </p:cNvPr>
          <p:cNvSpPr/>
          <p:nvPr/>
        </p:nvSpPr>
        <p:spPr>
          <a:xfrm>
            <a:off x="6965950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3D3BB99-A9C9-46A0-937E-CECB2C8E19A3}"/>
              </a:ext>
            </a:extLst>
          </p:cNvPr>
          <p:cNvSpPr/>
          <p:nvPr/>
        </p:nvSpPr>
        <p:spPr>
          <a:xfrm>
            <a:off x="5126037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722149-4D84-4562-8236-939AD974F246}"/>
              </a:ext>
            </a:extLst>
          </p:cNvPr>
          <p:cNvSpPr/>
          <p:nvPr/>
        </p:nvSpPr>
        <p:spPr>
          <a:xfrm>
            <a:off x="7888288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EC1C76B-7AFE-4ED2-84C1-4E41528C169F}"/>
              </a:ext>
            </a:extLst>
          </p:cNvPr>
          <p:cNvSpPr/>
          <p:nvPr/>
        </p:nvSpPr>
        <p:spPr>
          <a:xfrm>
            <a:off x="8810626" y="5456489"/>
            <a:ext cx="142875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AF46B6-9F42-401A-90CD-EE99EAFF3C78}"/>
              </a:ext>
            </a:extLst>
          </p:cNvPr>
          <p:cNvSpPr/>
          <p:nvPr/>
        </p:nvSpPr>
        <p:spPr>
          <a:xfrm>
            <a:off x="561498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CED62B1-3C4E-41B1-BA8C-777E7A3897B4}"/>
              </a:ext>
            </a:extLst>
          </p:cNvPr>
          <p:cNvSpPr/>
          <p:nvPr/>
        </p:nvSpPr>
        <p:spPr>
          <a:xfrm>
            <a:off x="6043612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C15C30-3304-4B42-8665-2E0CDCEC4E85}"/>
              </a:ext>
            </a:extLst>
          </p:cNvPr>
          <p:cNvSpPr/>
          <p:nvPr/>
        </p:nvSpPr>
        <p:spPr>
          <a:xfrm>
            <a:off x="5757862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5F96966-F472-427B-B733-ECA23D4FF2E7}"/>
              </a:ext>
            </a:extLst>
          </p:cNvPr>
          <p:cNvSpPr/>
          <p:nvPr/>
        </p:nvSpPr>
        <p:spPr>
          <a:xfrm>
            <a:off x="618648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8F4BE7F-334A-443A-9795-2E3B8B29D53A}"/>
              </a:ext>
            </a:extLst>
          </p:cNvPr>
          <p:cNvSpPr/>
          <p:nvPr/>
        </p:nvSpPr>
        <p:spPr>
          <a:xfrm>
            <a:off x="590073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E24D344-01C6-43F7-8669-D4565C9DBEC5}"/>
              </a:ext>
            </a:extLst>
          </p:cNvPr>
          <p:cNvSpPr/>
          <p:nvPr/>
        </p:nvSpPr>
        <p:spPr>
          <a:xfrm>
            <a:off x="6335712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C244CF-48C0-4F49-8111-9BCB64872417}"/>
              </a:ext>
            </a:extLst>
          </p:cNvPr>
          <p:cNvSpPr/>
          <p:nvPr/>
        </p:nvSpPr>
        <p:spPr>
          <a:xfrm>
            <a:off x="6484937" y="5773990"/>
            <a:ext cx="142875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4EA7D90-37C2-416B-A0DB-9F34E74854C9}"/>
              </a:ext>
            </a:extLst>
          </p:cNvPr>
          <p:cNvSpPr/>
          <p:nvPr/>
        </p:nvSpPr>
        <p:spPr>
          <a:xfrm>
            <a:off x="3818950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49C0928-872E-415A-8D29-8019E32039C5}"/>
              </a:ext>
            </a:extLst>
          </p:cNvPr>
          <p:cNvSpPr/>
          <p:nvPr/>
        </p:nvSpPr>
        <p:spPr>
          <a:xfrm>
            <a:off x="5147687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15DB977-A4A9-4586-8C3E-27407614F22D}"/>
              </a:ext>
            </a:extLst>
          </p:cNvPr>
          <p:cNvSpPr/>
          <p:nvPr/>
        </p:nvSpPr>
        <p:spPr>
          <a:xfrm>
            <a:off x="4409499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2701A0-E2C9-4319-9FF3-FDF7020AA7A8}"/>
              </a:ext>
            </a:extLst>
          </p:cNvPr>
          <p:cNvSpPr/>
          <p:nvPr/>
        </p:nvSpPr>
        <p:spPr>
          <a:xfrm>
            <a:off x="4895276" y="5075801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8008775-BD75-4F0B-9396-3A6A5D98875D}"/>
              </a:ext>
            </a:extLst>
          </p:cNvPr>
          <p:cNvSpPr/>
          <p:nvPr/>
        </p:nvSpPr>
        <p:spPr>
          <a:xfrm rot="10800000">
            <a:off x="6475704" y="5078182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43FCD48-D0D2-4724-8320-9ECC45937728}"/>
              </a:ext>
            </a:extLst>
          </p:cNvPr>
          <p:cNvSpPr/>
          <p:nvPr/>
        </p:nvSpPr>
        <p:spPr>
          <a:xfrm rot="10800000">
            <a:off x="5885155" y="5079267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2F45D6-36C5-4A58-8ADB-E62E30B24B0E}"/>
              </a:ext>
            </a:extLst>
          </p:cNvPr>
          <p:cNvSpPr/>
          <p:nvPr/>
        </p:nvSpPr>
        <p:spPr>
          <a:xfrm rot="10800000">
            <a:off x="5399379" y="5076886"/>
            <a:ext cx="142875" cy="152400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EFD387E-BAB7-4E11-8F21-810188BCBB13}"/>
              </a:ext>
            </a:extLst>
          </p:cNvPr>
          <p:cNvCxnSpPr>
            <a:cxnSpLocks/>
          </p:cNvCxnSpPr>
          <p:nvPr/>
        </p:nvCxnSpPr>
        <p:spPr>
          <a:xfrm>
            <a:off x="4786313" y="3965423"/>
            <a:ext cx="585787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6112C59-4465-44F9-B2AB-8D3D0402B456}"/>
              </a:ext>
            </a:extLst>
          </p:cNvPr>
          <p:cNvCxnSpPr>
            <a:cxnSpLocks/>
          </p:cNvCxnSpPr>
          <p:nvPr/>
        </p:nvCxnSpPr>
        <p:spPr>
          <a:xfrm>
            <a:off x="5372100" y="3523562"/>
            <a:ext cx="430794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097EFAB-1A93-4915-801B-50B24B32E1C2}"/>
              </a:ext>
            </a:extLst>
          </p:cNvPr>
          <p:cNvCxnSpPr>
            <a:cxnSpLocks/>
          </p:cNvCxnSpPr>
          <p:nvPr/>
        </p:nvCxnSpPr>
        <p:spPr>
          <a:xfrm>
            <a:off x="5802894" y="3041481"/>
            <a:ext cx="31215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3C53313-6DFE-426F-A564-79E7947CD0AE}"/>
              </a:ext>
            </a:extLst>
          </p:cNvPr>
          <p:cNvCxnSpPr>
            <a:cxnSpLocks/>
          </p:cNvCxnSpPr>
          <p:nvPr/>
        </p:nvCxnSpPr>
        <p:spPr>
          <a:xfrm>
            <a:off x="6115050" y="2617618"/>
            <a:ext cx="276225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C69ABCB-358D-4C15-BC8F-E67AF2D39BBB}"/>
              </a:ext>
            </a:extLst>
          </p:cNvPr>
          <p:cNvCxnSpPr>
            <a:cxnSpLocks/>
          </p:cNvCxnSpPr>
          <p:nvPr/>
        </p:nvCxnSpPr>
        <p:spPr>
          <a:xfrm>
            <a:off x="6391275" y="2128137"/>
            <a:ext cx="44164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F33D22A-2687-412B-895C-2BD4D8B84023}"/>
              </a:ext>
            </a:extLst>
          </p:cNvPr>
          <p:cNvCxnSpPr>
            <a:cxnSpLocks/>
          </p:cNvCxnSpPr>
          <p:nvPr/>
        </p:nvCxnSpPr>
        <p:spPr>
          <a:xfrm>
            <a:off x="6862764" y="1672928"/>
            <a:ext cx="58030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627774E-CBB5-4733-AA8F-7EA6975251EB}"/>
              </a:ext>
            </a:extLst>
          </p:cNvPr>
          <p:cNvCxnSpPr>
            <a:cxnSpLocks/>
          </p:cNvCxnSpPr>
          <p:nvPr/>
        </p:nvCxnSpPr>
        <p:spPr>
          <a:xfrm>
            <a:off x="7443067" y="1204216"/>
            <a:ext cx="172907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DF72E5F-9080-45C9-8B7F-A6587E793E49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372100" y="3733800"/>
            <a:ext cx="4762" cy="603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CEF8BB8-A3FF-4C84-9A49-479F69070F23}"/>
              </a:ext>
            </a:extLst>
          </p:cNvPr>
          <p:cNvCxnSpPr>
            <a:cxnSpLocks/>
          </p:cNvCxnSpPr>
          <p:nvPr/>
        </p:nvCxnSpPr>
        <p:spPr>
          <a:xfrm flipH="1">
            <a:off x="5353050" y="3750469"/>
            <a:ext cx="76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36447F0-8CC3-463B-A638-D350CA0AF3AC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862639" y="3131344"/>
            <a:ext cx="0" cy="12055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7C7F275-66A2-4248-87B0-02B5A639E05B}"/>
              </a:ext>
            </a:extLst>
          </p:cNvPr>
          <p:cNvCxnSpPr>
            <a:cxnSpLocks/>
          </p:cNvCxnSpPr>
          <p:nvPr/>
        </p:nvCxnSpPr>
        <p:spPr>
          <a:xfrm flipH="1">
            <a:off x="5856579" y="3150394"/>
            <a:ext cx="258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1FEFC6D3-BCCA-4D24-A711-BD2DE0E5F9A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786313" y="4162425"/>
            <a:ext cx="0" cy="174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5D68FD7-C6A3-4877-8BF0-79E0568E3C1D}"/>
              </a:ext>
            </a:extLst>
          </p:cNvPr>
          <p:cNvCxnSpPr>
            <a:cxnSpLocks/>
          </p:cNvCxnSpPr>
          <p:nvPr/>
        </p:nvCxnSpPr>
        <p:spPr>
          <a:xfrm flipH="1">
            <a:off x="4767263" y="4162425"/>
            <a:ext cx="13477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0C2A6EA-472C-426A-AD35-B4489E1A008E}"/>
              </a:ext>
            </a:extLst>
          </p:cNvPr>
          <p:cNvCxnSpPr>
            <a:cxnSpLocks/>
          </p:cNvCxnSpPr>
          <p:nvPr/>
        </p:nvCxnSpPr>
        <p:spPr>
          <a:xfrm flipH="1">
            <a:off x="6091238" y="2807494"/>
            <a:ext cx="4445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6CEB01A-8BD8-4D20-90F3-DB491E548F0E}"/>
              </a:ext>
            </a:extLst>
          </p:cNvPr>
          <p:cNvCxnSpPr>
            <a:cxnSpLocks/>
          </p:cNvCxnSpPr>
          <p:nvPr/>
        </p:nvCxnSpPr>
        <p:spPr>
          <a:xfrm>
            <a:off x="6107186" y="1891317"/>
            <a:ext cx="7257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7F3FCE8D-331B-453D-8275-327D7C5D8763}"/>
              </a:ext>
            </a:extLst>
          </p:cNvPr>
          <p:cNvCxnSpPr>
            <a:cxnSpLocks/>
          </p:cNvCxnSpPr>
          <p:nvPr/>
        </p:nvCxnSpPr>
        <p:spPr>
          <a:xfrm flipV="1">
            <a:off x="6107186" y="2491392"/>
            <a:ext cx="258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3217409D-CFD8-4976-B887-F4D8C9603905}"/>
              </a:ext>
            </a:extLst>
          </p:cNvPr>
          <p:cNvCxnSpPr>
            <a:cxnSpLocks/>
          </p:cNvCxnSpPr>
          <p:nvPr/>
        </p:nvCxnSpPr>
        <p:spPr>
          <a:xfrm>
            <a:off x="6107186" y="1479361"/>
            <a:ext cx="128850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36D2DFA8-46F4-4E78-BF96-AFD4A50C91D4}"/>
              </a:ext>
            </a:extLst>
          </p:cNvPr>
          <p:cNvCxnSpPr>
            <a:cxnSpLocks/>
            <a:stCxn id="14" idx="4"/>
          </p:cNvCxnSpPr>
          <p:nvPr/>
        </p:nvCxnSpPr>
        <p:spPr>
          <a:xfrm flipH="1" flipV="1">
            <a:off x="6348159" y="2478152"/>
            <a:ext cx="18582" cy="1855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A26A6F5-E8A6-43CC-81F4-23820B0BA403}"/>
              </a:ext>
            </a:extLst>
          </p:cNvPr>
          <p:cNvCxnSpPr>
            <a:cxnSpLocks/>
            <a:stCxn id="12" idx="4"/>
          </p:cNvCxnSpPr>
          <p:nvPr/>
        </p:nvCxnSpPr>
        <p:spPr>
          <a:xfrm flipH="1" flipV="1">
            <a:off x="6813330" y="1891317"/>
            <a:ext cx="39188" cy="2441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ECB51DE-BAF5-412D-B8DE-26FEDEAAE8BE}"/>
              </a:ext>
            </a:extLst>
          </p:cNvPr>
          <p:cNvCxnSpPr>
            <a:cxnSpLocks/>
            <a:stCxn id="11" idx="4"/>
          </p:cNvCxnSpPr>
          <p:nvPr/>
        </p:nvCxnSpPr>
        <p:spPr>
          <a:xfrm flipH="1" flipV="1">
            <a:off x="7409095" y="1459706"/>
            <a:ext cx="33972" cy="2873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2344CE9-5D54-492F-9172-76E9E77D1B9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115050" y="2807494"/>
            <a:ext cx="0" cy="15294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9640BCE8-FE1D-438E-84A0-4DA714645A27}"/>
              </a:ext>
            </a:extLst>
          </p:cNvPr>
          <p:cNvCxnSpPr>
            <a:cxnSpLocks/>
          </p:cNvCxnSpPr>
          <p:nvPr/>
        </p:nvCxnSpPr>
        <p:spPr>
          <a:xfrm>
            <a:off x="4786313" y="4200525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730C8D7A-5FEC-4835-85EA-A77004107775}"/>
              </a:ext>
            </a:extLst>
          </p:cNvPr>
          <p:cNvCxnSpPr>
            <a:cxnSpLocks/>
          </p:cNvCxnSpPr>
          <p:nvPr/>
        </p:nvCxnSpPr>
        <p:spPr>
          <a:xfrm>
            <a:off x="4786313" y="3991660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29A480F5-4CD6-42DA-BF00-5F78437129A7}"/>
              </a:ext>
            </a:extLst>
          </p:cNvPr>
          <p:cNvCxnSpPr>
            <a:cxnSpLocks/>
          </p:cNvCxnSpPr>
          <p:nvPr/>
        </p:nvCxnSpPr>
        <p:spPr>
          <a:xfrm>
            <a:off x="5372100" y="3750469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B3B06834-8993-43AB-A714-F89695452E45}"/>
              </a:ext>
            </a:extLst>
          </p:cNvPr>
          <p:cNvCxnSpPr>
            <a:cxnSpLocks/>
          </p:cNvCxnSpPr>
          <p:nvPr/>
        </p:nvCxnSpPr>
        <p:spPr>
          <a:xfrm>
            <a:off x="5372100" y="3541604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7CD2A47B-A8BF-495B-9F4D-CA2CAFEE581C}"/>
              </a:ext>
            </a:extLst>
          </p:cNvPr>
          <p:cNvCxnSpPr>
            <a:cxnSpLocks/>
          </p:cNvCxnSpPr>
          <p:nvPr/>
        </p:nvCxnSpPr>
        <p:spPr>
          <a:xfrm>
            <a:off x="5802894" y="3262313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3122B42B-C177-456C-9AC6-F1AC2667628E}"/>
              </a:ext>
            </a:extLst>
          </p:cNvPr>
          <p:cNvCxnSpPr>
            <a:cxnSpLocks/>
          </p:cNvCxnSpPr>
          <p:nvPr/>
        </p:nvCxnSpPr>
        <p:spPr>
          <a:xfrm>
            <a:off x="5802894" y="3053448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527BA846-18CA-4F9E-AFD2-7991C13868CF}"/>
              </a:ext>
            </a:extLst>
          </p:cNvPr>
          <p:cNvCxnSpPr>
            <a:cxnSpLocks/>
          </p:cNvCxnSpPr>
          <p:nvPr/>
        </p:nvCxnSpPr>
        <p:spPr>
          <a:xfrm>
            <a:off x="6115050" y="2822775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258C8BDF-8F2E-4671-916A-AA08F3950FB0}"/>
              </a:ext>
            </a:extLst>
          </p:cNvPr>
          <p:cNvCxnSpPr>
            <a:cxnSpLocks/>
          </p:cNvCxnSpPr>
          <p:nvPr/>
        </p:nvCxnSpPr>
        <p:spPr>
          <a:xfrm>
            <a:off x="6115050" y="2613910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D9A0BA2B-69FC-48E8-A4D0-D6E3F0005E7D}"/>
              </a:ext>
            </a:extLst>
          </p:cNvPr>
          <p:cNvCxnSpPr>
            <a:cxnSpLocks/>
          </p:cNvCxnSpPr>
          <p:nvPr/>
        </p:nvCxnSpPr>
        <p:spPr>
          <a:xfrm>
            <a:off x="6393656" y="2380862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E67CAE8-0928-41E5-B637-F79A416A3662}"/>
              </a:ext>
            </a:extLst>
          </p:cNvPr>
          <p:cNvCxnSpPr>
            <a:cxnSpLocks/>
          </p:cNvCxnSpPr>
          <p:nvPr/>
        </p:nvCxnSpPr>
        <p:spPr>
          <a:xfrm>
            <a:off x="6393656" y="2171997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C3498183-2F15-4A06-9CC8-24A8576307BF}"/>
              </a:ext>
            </a:extLst>
          </p:cNvPr>
          <p:cNvCxnSpPr>
            <a:cxnSpLocks/>
          </p:cNvCxnSpPr>
          <p:nvPr/>
        </p:nvCxnSpPr>
        <p:spPr>
          <a:xfrm>
            <a:off x="6862764" y="1881793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ADCA6826-730B-4862-A4F5-E9EE63EDDDAD}"/>
              </a:ext>
            </a:extLst>
          </p:cNvPr>
          <p:cNvCxnSpPr>
            <a:cxnSpLocks/>
          </p:cNvCxnSpPr>
          <p:nvPr/>
        </p:nvCxnSpPr>
        <p:spPr>
          <a:xfrm>
            <a:off x="6862764" y="1672928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4E047750-07A9-4D00-81F7-F40B7D32F1AA}"/>
              </a:ext>
            </a:extLst>
          </p:cNvPr>
          <p:cNvCxnSpPr>
            <a:cxnSpLocks/>
          </p:cNvCxnSpPr>
          <p:nvPr/>
        </p:nvCxnSpPr>
        <p:spPr>
          <a:xfrm>
            <a:off x="7447829" y="1434506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86049F20-07B0-47BD-90E3-C77ECD1C750A}"/>
              </a:ext>
            </a:extLst>
          </p:cNvPr>
          <p:cNvCxnSpPr>
            <a:cxnSpLocks/>
          </p:cNvCxnSpPr>
          <p:nvPr/>
        </p:nvCxnSpPr>
        <p:spPr>
          <a:xfrm>
            <a:off x="7447829" y="1225641"/>
            <a:ext cx="0" cy="208865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Arc 269">
            <a:extLst>
              <a:ext uri="{FF2B5EF4-FFF2-40B4-BE49-F238E27FC236}">
                <a16:creationId xmlns:a16="http://schemas.microsoft.com/office/drawing/2014/main" id="{695E82E1-67F9-460B-B5B4-51D49E879A60}"/>
              </a:ext>
            </a:extLst>
          </p:cNvPr>
          <p:cNvSpPr/>
          <p:nvPr/>
        </p:nvSpPr>
        <p:spPr>
          <a:xfrm>
            <a:off x="8694788" y="4409390"/>
            <a:ext cx="1779775" cy="1133475"/>
          </a:xfrm>
          <a:prstGeom prst="arc">
            <a:avLst>
              <a:gd name="adj1" fmla="val 16200000"/>
              <a:gd name="adj2" fmla="val 535099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56143CF8-9D48-4DD3-AA0D-B96514B4F44E}"/>
              </a:ext>
            </a:extLst>
          </p:cNvPr>
          <p:cNvSpPr txBox="1"/>
          <p:nvPr/>
        </p:nvSpPr>
        <p:spPr>
          <a:xfrm>
            <a:off x="10571881" y="4704981"/>
            <a:ext cx="42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  <a:endParaRPr lang="en-IL" sz="2800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6DCE048-80B7-49EB-A805-28AC22E3A3E3}"/>
              </a:ext>
            </a:extLst>
          </p:cNvPr>
          <p:cNvSpPr txBox="1"/>
          <p:nvPr/>
        </p:nvSpPr>
        <p:spPr>
          <a:xfrm>
            <a:off x="9352637" y="5926390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Gauss in each dim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79866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70" grpId="1" animBg="1"/>
      <p:bldP spid="271" grpId="1"/>
      <p:bldP spid="2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06-337D-49F5-9648-EFA5E2D7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1325563"/>
          </a:xfrm>
        </p:spPr>
        <p:txBody>
          <a:bodyPr/>
          <a:lstStyle/>
          <a:p>
            <a:r>
              <a:rPr lang="en-US" dirty="0"/>
              <a:t>Distance From Gaussian – 2D?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24753-6F75-46A0-9446-410C35CF1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4" y="2017587"/>
            <a:ext cx="3294266" cy="282282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779A7BA-5ADA-40D9-ADBF-2EE5C7B17A95}"/>
              </a:ext>
            </a:extLst>
          </p:cNvPr>
          <p:cNvGrpSpPr/>
          <p:nvPr/>
        </p:nvGrpSpPr>
        <p:grpSpPr>
          <a:xfrm>
            <a:off x="1892877" y="3320898"/>
            <a:ext cx="2774949" cy="152400"/>
            <a:chOff x="4819650" y="3320898"/>
            <a:chExt cx="2774949" cy="1524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1434A0D-8495-4E7F-92FF-AA7276CBD1CE}"/>
                </a:ext>
              </a:extLst>
            </p:cNvPr>
            <p:cNvSpPr/>
            <p:nvPr/>
          </p:nvSpPr>
          <p:spPr>
            <a:xfrm>
              <a:off x="4819650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18AA585-A9FD-43E6-A9C1-238473BA7720}"/>
                </a:ext>
              </a:extLst>
            </p:cNvPr>
            <p:cNvSpPr/>
            <p:nvPr/>
          </p:nvSpPr>
          <p:spPr>
            <a:xfrm>
              <a:off x="6135687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E190F5E-E22B-4757-8B82-A6E48044421F}"/>
                </a:ext>
              </a:extLst>
            </p:cNvPr>
            <p:cNvSpPr/>
            <p:nvPr/>
          </p:nvSpPr>
          <p:spPr>
            <a:xfrm>
              <a:off x="5419724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B57DCD-124B-449C-8881-9FFD9B3D5986}"/>
                </a:ext>
              </a:extLst>
            </p:cNvPr>
            <p:cNvSpPr/>
            <p:nvPr/>
          </p:nvSpPr>
          <p:spPr>
            <a:xfrm>
              <a:off x="5807076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40EB288-D363-40F2-920F-5F6B13550CA8}"/>
                </a:ext>
              </a:extLst>
            </p:cNvPr>
            <p:cNvSpPr/>
            <p:nvPr/>
          </p:nvSpPr>
          <p:spPr>
            <a:xfrm rot="10800000">
              <a:off x="7451724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C7E4959-7801-4889-B8AA-54B7A49ABB26}"/>
                </a:ext>
              </a:extLst>
            </p:cNvPr>
            <p:cNvSpPr/>
            <p:nvPr/>
          </p:nvSpPr>
          <p:spPr>
            <a:xfrm rot="10800000">
              <a:off x="6851650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D91CD69-30AB-438B-B70B-C5511CCBF0EA}"/>
                </a:ext>
              </a:extLst>
            </p:cNvPr>
            <p:cNvSpPr/>
            <p:nvPr/>
          </p:nvSpPr>
          <p:spPr>
            <a:xfrm rot="10800000">
              <a:off x="6464298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D1C27D1-88EA-4A94-9CCE-82970A301329}"/>
              </a:ext>
            </a:extLst>
          </p:cNvPr>
          <p:cNvGrpSpPr/>
          <p:nvPr/>
        </p:nvGrpSpPr>
        <p:grpSpPr>
          <a:xfrm rot="5400000">
            <a:off x="2081785" y="3320898"/>
            <a:ext cx="2393950" cy="152400"/>
            <a:chOff x="4819650" y="3320898"/>
            <a:chExt cx="2774949" cy="15240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D84CDA8-52BA-4A93-98F2-36F18DA2B595}"/>
                </a:ext>
              </a:extLst>
            </p:cNvPr>
            <p:cNvSpPr/>
            <p:nvPr/>
          </p:nvSpPr>
          <p:spPr>
            <a:xfrm>
              <a:off x="4819650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AA5F72E-6A31-47A1-8564-BD1F4E3E8ACD}"/>
                </a:ext>
              </a:extLst>
            </p:cNvPr>
            <p:cNvSpPr/>
            <p:nvPr/>
          </p:nvSpPr>
          <p:spPr>
            <a:xfrm>
              <a:off x="6135687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12265B3-2D0B-4F7D-9581-8E0882735592}"/>
                </a:ext>
              </a:extLst>
            </p:cNvPr>
            <p:cNvSpPr/>
            <p:nvPr/>
          </p:nvSpPr>
          <p:spPr>
            <a:xfrm>
              <a:off x="5419724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02CDC18-7DBC-4777-8210-5CBA79EEF733}"/>
                </a:ext>
              </a:extLst>
            </p:cNvPr>
            <p:cNvSpPr/>
            <p:nvPr/>
          </p:nvSpPr>
          <p:spPr>
            <a:xfrm>
              <a:off x="5807076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87BF87C-8EBC-4DDF-8919-965ACA73B411}"/>
                </a:ext>
              </a:extLst>
            </p:cNvPr>
            <p:cNvSpPr/>
            <p:nvPr/>
          </p:nvSpPr>
          <p:spPr>
            <a:xfrm rot="10800000">
              <a:off x="7451724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96F3C34-7788-4215-8B33-B820374BB0C8}"/>
                </a:ext>
              </a:extLst>
            </p:cNvPr>
            <p:cNvSpPr/>
            <p:nvPr/>
          </p:nvSpPr>
          <p:spPr>
            <a:xfrm rot="10800000">
              <a:off x="6851650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59CEC0D-153F-4E68-899F-F5CBEF21C74E}"/>
                </a:ext>
              </a:extLst>
            </p:cNvPr>
            <p:cNvSpPr/>
            <p:nvPr/>
          </p:nvSpPr>
          <p:spPr>
            <a:xfrm rot="10800000">
              <a:off x="6464298" y="3320898"/>
              <a:ext cx="142875" cy="152400"/>
            </a:xfrm>
            <a:prstGeom prst="ellipse">
              <a:avLst/>
            </a:prstGeom>
            <a:solidFill>
              <a:srgbClr val="00B050">
                <a:alpha val="3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108" name="Picture 107">
            <a:extLst>
              <a:ext uri="{FF2B5EF4-FFF2-40B4-BE49-F238E27FC236}">
                <a16:creationId xmlns:a16="http://schemas.microsoft.com/office/drawing/2014/main" id="{528A7630-4937-46F1-AD1B-EC898522A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9666" b="45183"/>
          <a:stretch/>
        </p:blipFill>
        <p:spPr>
          <a:xfrm>
            <a:off x="7433532" y="2249624"/>
            <a:ext cx="2865591" cy="2142548"/>
          </a:xfrm>
          <a:prstGeom prst="rect">
            <a:avLst/>
          </a:prstGeom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6D34E04-2988-4106-8913-840F626E2542}"/>
              </a:ext>
            </a:extLst>
          </p:cNvPr>
          <p:cNvSpPr txBox="1"/>
          <p:nvPr/>
        </p:nvSpPr>
        <p:spPr>
          <a:xfrm>
            <a:off x="4465199" y="5912891"/>
            <a:ext cx="3261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Dims are uncorrelated</a:t>
            </a:r>
            <a:endParaRPr lang="en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86C988-BA1F-4CB3-842D-A0CA9312F6FC}"/>
                  </a:ext>
                </a:extLst>
              </p:cNvPr>
              <p:cNvSpPr txBox="1"/>
              <p:nvPr/>
            </p:nvSpPr>
            <p:spPr>
              <a:xfrm>
                <a:off x="4544290" y="5273450"/>
                <a:ext cx="3103419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𝐶𝑂𝑉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86C988-BA1F-4CB3-842D-A0CA9312F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290" y="5273450"/>
                <a:ext cx="3103419" cy="509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58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7BAF8B9-DB93-42F6-88F8-EA04B8B11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77" y="4468231"/>
            <a:ext cx="28670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86AEA-9026-4017-BEB4-B844C8284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54848" r="41505"/>
          <a:stretch/>
        </p:blipFill>
        <p:spPr>
          <a:xfrm>
            <a:off x="1479288" y="4502727"/>
            <a:ext cx="2865591" cy="2142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C677A-7617-4325-82CB-8546AC779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80" y="4502763"/>
            <a:ext cx="2867025" cy="2143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60E74D-A870-4A1F-907D-ACA965420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5" t="9666" r="31338" b="44825"/>
          <a:stretch/>
        </p:blipFill>
        <p:spPr>
          <a:xfrm>
            <a:off x="4751408" y="4532584"/>
            <a:ext cx="929677" cy="215953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C7087-4BDE-4D73-8B6B-0E6421957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9666" b="45183"/>
          <a:stretch/>
        </p:blipFill>
        <p:spPr>
          <a:xfrm>
            <a:off x="6008795" y="2206307"/>
            <a:ext cx="2865591" cy="214254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0D3D69-3253-4C60-97FF-40926AAE7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9666" r="41505" b="45183"/>
          <a:stretch/>
        </p:blipFill>
        <p:spPr>
          <a:xfrm>
            <a:off x="1479286" y="2206306"/>
            <a:ext cx="2865591" cy="2142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Enforcing Distribution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/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𝑖𝑚𝑎𝑔𝑒𝑠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𝑝𝑎𝑡𝑐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/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blipFill>
                <a:blip r:embed="rId6"/>
                <a:stretch>
                  <a:fillRect l="-224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/>
              <p:nvPr/>
            </p:nvSpPr>
            <p:spPr>
              <a:xfrm>
                <a:off x="4508585" y="5078129"/>
                <a:ext cx="14153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85" y="5078129"/>
                <a:ext cx="1415323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733EDD9-3EC0-47EC-AF59-04380138B4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659" y="3039942"/>
            <a:ext cx="1789273" cy="475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26FC9-4BCC-4F02-9932-210FC1399D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306" y="5336364"/>
            <a:ext cx="1789273" cy="475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7CAB9A-5AF6-465F-A43F-D9E3633769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4496" y="4688890"/>
            <a:ext cx="2554938" cy="16769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438D6F-6C0F-4988-B533-C75CE45C1DF6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8875102" y="5527366"/>
            <a:ext cx="709394" cy="124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97775F-E113-4DD8-80CB-BD5D6ECAF25E}"/>
              </a:ext>
            </a:extLst>
          </p:cNvPr>
          <p:cNvSpPr txBox="1"/>
          <p:nvPr/>
        </p:nvSpPr>
        <p:spPr>
          <a:xfrm>
            <a:off x="9023960" y="4907454"/>
            <a:ext cx="42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  <a:endParaRPr lang="en-IL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E343B-BEE6-4324-8D6A-0EC7543546AB}"/>
              </a:ext>
            </a:extLst>
          </p:cNvPr>
          <p:cNvSpPr txBox="1"/>
          <p:nvPr/>
        </p:nvSpPr>
        <p:spPr>
          <a:xfrm>
            <a:off x="8930401" y="3835892"/>
            <a:ext cx="326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Gauss in each dim</a:t>
            </a:r>
            <a:br>
              <a:rPr lang="en-US" sz="2400" dirty="0"/>
            </a:br>
            <a:r>
              <a:rPr lang="en-US" sz="2400" dirty="0"/>
              <a:t>2. Dims are uncorrelated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32594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Sanity Check</a:t>
            </a:r>
            <a:endParaRPr lang="en-IL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732A4F8-D7D6-439D-8BB0-FFFFC1EA4A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284952"/>
              </p:ext>
            </p:extLst>
          </p:nvPr>
        </p:nvGraphicFramePr>
        <p:xfrm>
          <a:off x="1247774" y="1690688"/>
          <a:ext cx="9696451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2524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7BAF8B9-DB93-42F6-88F8-EA04B8B11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77" y="4468231"/>
            <a:ext cx="28670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86AEA-9026-4017-BEB4-B844C8284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54848" r="41505"/>
          <a:stretch/>
        </p:blipFill>
        <p:spPr>
          <a:xfrm>
            <a:off x="1479288" y="4502727"/>
            <a:ext cx="2865591" cy="2142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C677A-7617-4325-82CB-8546AC779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80" y="4502763"/>
            <a:ext cx="28670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C7087-4BDE-4D73-8B6B-0E6421957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9666" b="45183"/>
          <a:stretch/>
        </p:blipFill>
        <p:spPr>
          <a:xfrm>
            <a:off x="6008795" y="2206307"/>
            <a:ext cx="2865591" cy="214254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0D3D69-3253-4C60-97FF-40926AAE7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9666" r="41505" b="45183"/>
          <a:stretch/>
        </p:blipFill>
        <p:spPr>
          <a:xfrm>
            <a:off x="1479286" y="2206306"/>
            <a:ext cx="2865591" cy="2142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Enforcing Distribution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/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𝑖𝑚𝑎𝑔𝑒𝑠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𝑝𝑎𝑡𝑐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/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blipFill>
                <a:blip r:embed="rId6"/>
                <a:stretch>
                  <a:fillRect l="-224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733EDD9-3EC0-47EC-AF59-04380138B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659" y="3039942"/>
            <a:ext cx="1789273" cy="475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7CAB9A-5AF6-465F-A43F-D9E363376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4496" y="4688890"/>
            <a:ext cx="2554938" cy="16769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438D6F-6C0F-4988-B533-C75CE45C1DF6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8875102" y="5527366"/>
            <a:ext cx="709394" cy="124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97775F-E113-4DD8-80CB-BD5D6ECAF25E}"/>
              </a:ext>
            </a:extLst>
          </p:cNvPr>
          <p:cNvSpPr txBox="1"/>
          <p:nvPr/>
        </p:nvSpPr>
        <p:spPr>
          <a:xfrm>
            <a:off x="9023960" y="4907454"/>
            <a:ext cx="42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  <a:endParaRPr lang="en-IL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E343B-BEE6-4324-8D6A-0EC7543546AB}"/>
              </a:ext>
            </a:extLst>
          </p:cNvPr>
          <p:cNvSpPr txBox="1"/>
          <p:nvPr/>
        </p:nvSpPr>
        <p:spPr>
          <a:xfrm>
            <a:off x="8930401" y="3835892"/>
            <a:ext cx="326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Gauss in each dim</a:t>
            </a:r>
            <a:br>
              <a:rPr lang="en-US" sz="2400" dirty="0"/>
            </a:br>
            <a:r>
              <a:rPr lang="en-US" sz="2400" dirty="0"/>
              <a:t>2. Dims are uncorrelated</a:t>
            </a:r>
            <a:endParaRPr lang="en-I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1F854-E020-40E6-8D44-A103015358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79" y="5335876"/>
            <a:ext cx="476250" cy="476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4885B6-CF20-4609-91BD-8A79BD117FAC}"/>
                  </a:ext>
                </a:extLst>
              </p:cNvPr>
              <p:cNvSpPr txBox="1"/>
              <p:nvPr/>
            </p:nvSpPr>
            <p:spPr>
              <a:xfrm>
                <a:off x="1367957" y="5620605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4885B6-CF20-4609-91BD-8A79BD117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957" y="5620605"/>
                <a:ext cx="43576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493841C2-0715-4AFA-9300-3711DC7F3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5" t="9666" r="31338" b="44825"/>
          <a:stretch/>
        </p:blipFill>
        <p:spPr>
          <a:xfrm>
            <a:off x="4751408" y="4532584"/>
            <a:ext cx="929677" cy="215953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B3D09F-79EA-4B6A-9FAE-CAB14C446507}"/>
                  </a:ext>
                </a:extLst>
              </p:cNvPr>
              <p:cNvSpPr txBox="1"/>
              <p:nvPr/>
            </p:nvSpPr>
            <p:spPr>
              <a:xfrm>
                <a:off x="4508585" y="5078129"/>
                <a:ext cx="14153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B3D09F-79EA-4B6A-9FAE-CAB14C446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85" y="5078129"/>
                <a:ext cx="1415323" cy="461665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17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Space Search – Init Random</a:t>
            </a:r>
            <a:endParaRPr lang="en-IL" dirty="0"/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797E2DC5-6B6D-4B16-BADD-AD2D688042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923085" y="1390406"/>
            <a:ext cx="4762500" cy="476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CA0C6F-5D3C-4486-9509-5FBEA4068C8A}"/>
              </a:ext>
            </a:extLst>
          </p:cNvPr>
          <p:cNvSpPr txBox="1"/>
          <p:nvPr/>
        </p:nvSpPr>
        <p:spPr>
          <a:xfrm>
            <a:off x="237957" y="1860336"/>
            <a:ext cx="3261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in each dim: </a:t>
            </a:r>
            <a:br>
              <a:rPr lang="en-US" sz="2400" dirty="0"/>
            </a:br>
            <a:r>
              <a:rPr lang="en-US" sz="2400" dirty="0"/>
              <a:t>	0.35</a:t>
            </a:r>
            <a:br>
              <a:rPr lang="en-US" sz="2400" dirty="0"/>
            </a:br>
            <a:r>
              <a:rPr lang="en-US" sz="2400" dirty="0"/>
              <a:t>Dims are uncorrelated: </a:t>
            </a:r>
            <a:br>
              <a:rPr lang="en-US" sz="2400" dirty="0"/>
            </a:br>
            <a:r>
              <a:rPr lang="en-US" sz="2400" dirty="0"/>
              <a:t>	0.01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Not Yet Converged</a:t>
            </a:r>
            <a:endParaRPr lang="en-IL" sz="2400" dirty="0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7BD43E98-ACB2-4E74-A001-76556CDFD4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1942856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</a:t>
            </a:r>
            <a:endParaRPr lang="en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60E74D-A870-4A1F-907D-ACA965420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5" t="9666" r="31338"/>
          <a:stretch/>
        </p:blipFill>
        <p:spPr>
          <a:xfrm>
            <a:off x="5631161" y="2189324"/>
            <a:ext cx="929677" cy="42865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/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𝑖𝑚𝑎𝑔𝑒𝑠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𝑝𝑎𝑡𝑐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/>
              <p:nvPr/>
            </p:nvSpPr>
            <p:spPr>
              <a:xfrm>
                <a:off x="7920376" y="1559974"/>
                <a:ext cx="2719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376" y="1559974"/>
                <a:ext cx="271907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/>
              <p:nvPr/>
            </p:nvSpPr>
            <p:spPr>
              <a:xfrm>
                <a:off x="5230730" y="2631369"/>
                <a:ext cx="17305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30" y="2631369"/>
                <a:ext cx="1730537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367FC-2F7B-4BD5-8E38-6B6F23232319}"/>
                  </a:ext>
                </a:extLst>
              </p:cNvPr>
              <p:cNvSpPr txBox="1"/>
              <p:nvPr/>
            </p:nvSpPr>
            <p:spPr>
              <a:xfrm>
                <a:off x="5359291" y="4755709"/>
                <a:ext cx="14734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367FC-2F7B-4BD5-8E38-6B6F2323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291" y="4755709"/>
                <a:ext cx="1473416" cy="461665"/>
              </a:xfrm>
              <a:prstGeom prst="rect">
                <a:avLst/>
              </a:prstGeom>
              <a:blipFill>
                <a:blip r:embed="rId6"/>
                <a:stretch>
                  <a:fillRect l="-413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C86AEA-9026-4017-BEB4-B844C8284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9666" r="41505"/>
          <a:stretch/>
        </p:blipFill>
        <p:spPr>
          <a:xfrm>
            <a:off x="1479288" y="2206306"/>
            <a:ext cx="2865591" cy="428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55338-7C21-4611-A6E2-7AB7A134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9666"/>
          <a:stretch/>
        </p:blipFill>
        <p:spPr>
          <a:xfrm>
            <a:off x="7847120" y="2206306"/>
            <a:ext cx="2865591" cy="42865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178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F7BBDE1-762B-4885-B73A-9459D0F2D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306" y="5336364"/>
            <a:ext cx="1789273" cy="475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7BAF8B9-DB93-42F6-88F8-EA04B8B11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77" y="4468231"/>
            <a:ext cx="28670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86AEA-9026-4017-BEB4-B844C8284C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54848" r="41505"/>
          <a:stretch/>
        </p:blipFill>
        <p:spPr>
          <a:xfrm>
            <a:off x="1479288" y="4502727"/>
            <a:ext cx="2865591" cy="2142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C677A-7617-4325-82CB-8546AC779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80" y="4502763"/>
            <a:ext cx="28670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C7087-4BDE-4D73-8B6B-0E6421957D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9666" b="45183"/>
          <a:stretch/>
        </p:blipFill>
        <p:spPr>
          <a:xfrm>
            <a:off x="6008795" y="2206307"/>
            <a:ext cx="2865591" cy="214254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0D3D69-3253-4C60-97FF-40926AAE7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9666" r="41505" b="45183"/>
          <a:stretch/>
        </p:blipFill>
        <p:spPr>
          <a:xfrm>
            <a:off x="1479286" y="2206306"/>
            <a:ext cx="2865591" cy="2142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Enforcing Distribution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/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𝑖𝑚𝑎𝑔𝑒𝑠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𝑝𝑎𝑡𝑐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/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blipFill>
                <a:blip r:embed="rId8"/>
                <a:stretch>
                  <a:fillRect l="-224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733EDD9-3EC0-47EC-AF59-04380138B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659" y="3039942"/>
            <a:ext cx="1789273" cy="475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7CAB9A-5AF6-465F-A43F-D9E3633769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4496" y="4688890"/>
            <a:ext cx="2554938" cy="16769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438D6F-6C0F-4988-B533-C75CE45C1DF6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8875102" y="5527366"/>
            <a:ext cx="709394" cy="124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97775F-E113-4DD8-80CB-BD5D6ECAF25E}"/>
              </a:ext>
            </a:extLst>
          </p:cNvPr>
          <p:cNvSpPr txBox="1"/>
          <p:nvPr/>
        </p:nvSpPr>
        <p:spPr>
          <a:xfrm>
            <a:off x="9023960" y="4907454"/>
            <a:ext cx="42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  <a:endParaRPr lang="en-IL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E343B-BEE6-4324-8D6A-0EC7543546AB}"/>
              </a:ext>
            </a:extLst>
          </p:cNvPr>
          <p:cNvSpPr txBox="1"/>
          <p:nvPr/>
        </p:nvSpPr>
        <p:spPr>
          <a:xfrm>
            <a:off x="8930401" y="3835892"/>
            <a:ext cx="326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Gauss in each dim</a:t>
            </a:r>
            <a:br>
              <a:rPr lang="en-US" sz="2400" dirty="0"/>
            </a:br>
            <a:r>
              <a:rPr lang="en-US" sz="2400" dirty="0"/>
              <a:t>2. Dims are uncorrelated</a:t>
            </a:r>
            <a:endParaRPr lang="en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4885B6-CF20-4609-91BD-8A79BD117FAC}"/>
                  </a:ext>
                </a:extLst>
              </p:cNvPr>
              <p:cNvSpPr txBox="1"/>
              <p:nvPr/>
            </p:nvSpPr>
            <p:spPr>
              <a:xfrm>
                <a:off x="1367957" y="6290306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4885B6-CF20-4609-91BD-8A79BD117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957" y="6290306"/>
                <a:ext cx="43576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ADA10081-35D0-4C43-95E3-596A473B3A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5" t="9666" r="31338" b="44825"/>
          <a:stretch/>
        </p:blipFill>
        <p:spPr>
          <a:xfrm>
            <a:off x="4751408" y="4532584"/>
            <a:ext cx="929677" cy="215953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42A2F3-D69F-4CA7-89D2-8539124F7B08}"/>
                  </a:ext>
                </a:extLst>
              </p:cNvPr>
              <p:cNvSpPr txBox="1"/>
              <p:nvPr/>
            </p:nvSpPr>
            <p:spPr>
              <a:xfrm>
                <a:off x="4508585" y="5078129"/>
                <a:ext cx="14153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42A2F3-D69F-4CA7-89D2-8539124F7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85" y="5078129"/>
                <a:ext cx="1415323" cy="461665"/>
              </a:xfrm>
              <a:prstGeom prst="rect">
                <a:avLst/>
              </a:prstGeom>
              <a:blipFill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694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Image Space Search – Init Cheetah Blur 11*11</a:t>
            </a:r>
            <a:endParaRPr lang="en-IL" dirty="0"/>
          </a:p>
        </p:txBody>
      </p:sp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0F637EC2-5008-45E6-A686-7BC827FAB2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388587"/>
            <a:ext cx="12192000" cy="3238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A705C3-CDCD-431C-97CA-45E4E1BD09F9}"/>
              </a:ext>
            </a:extLst>
          </p:cNvPr>
          <p:cNvSpPr txBox="1"/>
          <p:nvPr/>
        </p:nvSpPr>
        <p:spPr>
          <a:xfrm>
            <a:off x="0" y="5534561"/>
            <a:ext cx="3025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Gauss in each dim: </a:t>
            </a:r>
            <a:br>
              <a:rPr lang="en-US" sz="2000" dirty="0"/>
            </a:br>
            <a:r>
              <a:rPr lang="en-US" sz="2000" dirty="0"/>
              <a:t>	0.003</a:t>
            </a:r>
            <a:br>
              <a:rPr lang="en-US" sz="2000" dirty="0"/>
            </a:br>
            <a:r>
              <a:rPr lang="en-US" sz="2000" dirty="0"/>
              <a:t>Dims are uncorrelated: </a:t>
            </a:r>
            <a:br>
              <a:rPr lang="en-US" sz="2000" dirty="0"/>
            </a:br>
            <a:r>
              <a:rPr lang="en-US" sz="2000" dirty="0"/>
              <a:t>	0.0003</a:t>
            </a:r>
            <a:endParaRPr lang="en-IL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D8156-1B95-465A-B9B2-FDCE497A1D96}"/>
              </a:ext>
            </a:extLst>
          </p:cNvPr>
          <p:cNvSpPr txBox="1"/>
          <p:nvPr/>
        </p:nvSpPr>
        <p:spPr>
          <a:xfrm>
            <a:off x="4583289" y="6011711"/>
            <a:ext cx="302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Yet Converged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80863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B7BAF8B9-DB93-42F6-88F8-EA04B8B11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77" y="4468231"/>
            <a:ext cx="28670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86AEA-9026-4017-BEB4-B844C8284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54848" r="41505"/>
          <a:stretch/>
        </p:blipFill>
        <p:spPr>
          <a:xfrm>
            <a:off x="1479288" y="4502727"/>
            <a:ext cx="2865591" cy="2142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C677A-7617-4325-82CB-8546AC779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80" y="4502763"/>
            <a:ext cx="28670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C7087-4BDE-4D73-8B6B-0E6421957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9666" b="45183"/>
          <a:stretch/>
        </p:blipFill>
        <p:spPr>
          <a:xfrm>
            <a:off x="6008795" y="2206307"/>
            <a:ext cx="2865591" cy="2142548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0D3D69-3253-4C60-97FF-40926AAE7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9666" r="41505" b="45183"/>
          <a:stretch/>
        </p:blipFill>
        <p:spPr>
          <a:xfrm>
            <a:off x="1479286" y="2206306"/>
            <a:ext cx="2865591" cy="2142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Enforcing Distribution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/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𝑖𝑚𝑎𝑔𝑒𝑠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𝑝𝑎𝑡𝑐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/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51" y="1559974"/>
                <a:ext cx="2719078" cy="461665"/>
              </a:xfrm>
              <a:prstGeom prst="rect">
                <a:avLst/>
              </a:prstGeom>
              <a:blipFill>
                <a:blip r:embed="rId6"/>
                <a:stretch>
                  <a:fillRect l="-224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733EDD9-3EC0-47EC-AF59-04380138B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659" y="3039942"/>
            <a:ext cx="1789273" cy="475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7CAB9A-5AF6-465F-A43F-D9E363376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4496" y="4688890"/>
            <a:ext cx="2554938" cy="16769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438D6F-6C0F-4988-B533-C75CE45C1DF6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8875102" y="5527366"/>
            <a:ext cx="709394" cy="1242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97775F-E113-4DD8-80CB-BD5D6ECAF25E}"/>
              </a:ext>
            </a:extLst>
          </p:cNvPr>
          <p:cNvSpPr txBox="1"/>
          <p:nvPr/>
        </p:nvSpPr>
        <p:spPr>
          <a:xfrm>
            <a:off x="9023960" y="4907454"/>
            <a:ext cx="42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  <a:endParaRPr lang="en-IL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FE343B-BEE6-4324-8D6A-0EC7543546AB}"/>
              </a:ext>
            </a:extLst>
          </p:cNvPr>
          <p:cNvSpPr txBox="1"/>
          <p:nvPr/>
        </p:nvSpPr>
        <p:spPr>
          <a:xfrm>
            <a:off x="8930401" y="3835892"/>
            <a:ext cx="3261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Gauss in each dim</a:t>
            </a:r>
            <a:br>
              <a:rPr lang="en-US" sz="2400" dirty="0"/>
            </a:br>
            <a:r>
              <a:rPr lang="en-US" sz="2400" dirty="0"/>
              <a:t>2. Dims are uncorrelated</a:t>
            </a:r>
            <a:endParaRPr lang="en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196164-164B-4647-B556-1D399114470F}"/>
                  </a:ext>
                </a:extLst>
              </p:cNvPr>
              <p:cNvSpPr txBox="1"/>
              <p:nvPr/>
            </p:nvSpPr>
            <p:spPr>
              <a:xfrm>
                <a:off x="725511" y="5762272"/>
                <a:ext cx="4357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196164-164B-4647-B556-1D3991144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11" y="5762272"/>
                <a:ext cx="43576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BEBE67A-7BB5-41E7-99CC-87A396B94C0D}"/>
              </a:ext>
            </a:extLst>
          </p:cNvPr>
          <p:cNvGrpSpPr/>
          <p:nvPr/>
        </p:nvGrpSpPr>
        <p:grpSpPr>
          <a:xfrm>
            <a:off x="543316" y="5277250"/>
            <a:ext cx="451740" cy="593502"/>
            <a:chOff x="382569" y="4975042"/>
            <a:chExt cx="451740" cy="593502"/>
          </a:xfrm>
        </p:grpSpPr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B62D7E5D-CB41-43EE-8BDA-E36A79E4C302}"/>
                </a:ext>
              </a:extLst>
            </p:cNvPr>
            <p:cNvSpPr/>
            <p:nvPr/>
          </p:nvSpPr>
          <p:spPr>
            <a:xfrm rot="5400000">
              <a:off x="244699" y="5112913"/>
              <a:ext cx="593501" cy="317761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F636954-E82D-4454-8E55-6E421279ECB9}"/>
                </a:ext>
              </a:extLst>
            </p:cNvPr>
            <p:cNvSpPr/>
            <p:nvPr/>
          </p:nvSpPr>
          <p:spPr>
            <a:xfrm rot="16374830">
              <a:off x="378678" y="5112912"/>
              <a:ext cx="593501" cy="317761"/>
            </a:xfrm>
            <a:prstGeom prst="triangl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3DDA66-192F-4587-BDDE-191C4E3DF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69" y="5345400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73250D-194A-4C2D-A7A4-D9C458B9581D}"/>
                  </a:ext>
                </a:extLst>
              </p:cNvPr>
              <p:cNvSpPr txBox="1"/>
              <p:nvPr/>
            </p:nvSpPr>
            <p:spPr>
              <a:xfrm>
                <a:off x="16117" y="5340935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73250D-194A-4C2D-A7A4-D9C458B95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7" y="5340935"/>
                <a:ext cx="40793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70740F76-4F37-4AED-B64A-A0747622C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5" t="9666" r="31338" b="44825"/>
          <a:stretch/>
        </p:blipFill>
        <p:spPr>
          <a:xfrm>
            <a:off x="4751408" y="4532584"/>
            <a:ext cx="929677" cy="215953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C29A3F-B372-4238-A62F-D030F75410DF}"/>
                  </a:ext>
                </a:extLst>
              </p:cNvPr>
              <p:cNvSpPr txBox="1"/>
              <p:nvPr/>
            </p:nvSpPr>
            <p:spPr>
              <a:xfrm>
                <a:off x="4508585" y="5078129"/>
                <a:ext cx="14153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C29A3F-B372-4238-A62F-D030F7541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85" y="5078129"/>
                <a:ext cx="1415323" cy="461665"/>
              </a:xfrm>
              <a:prstGeom prst="rect">
                <a:avLst/>
              </a:prstGeom>
              <a:blipFill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447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Image Space Search – Deep Image Prior</a:t>
            </a:r>
            <a:endParaRPr lang="en-IL" dirty="0"/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773A8FC0-B43A-47D3-BC66-C73278298B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0" y="1690688"/>
            <a:ext cx="457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9DC31C-4E21-4454-8034-8CA5CCD1FB73}"/>
              </a:ext>
            </a:extLst>
          </p:cNvPr>
          <p:cNvSpPr txBox="1"/>
          <p:nvPr/>
        </p:nvSpPr>
        <p:spPr>
          <a:xfrm>
            <a:off x="237957" y="1860336"/>
            <a:ext cx="3261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Gauss in each dim: </a:t>
            </a:r>
            <a:br>
              <a:rPr lang="en-US" sz="2400" dirty="0"/>
            </a:br>
            <a:r>
              <a:rPr lang="en-US" sz="2400" dirty="0"/>
              <a:t>	0.1</a:t>
            </a:r>
            <a:br>
              <a:rPr lang="en-US" sz="2400" dirty="0"/>
            </a:br>
            <a:r>
              <a:rPr lang="en-US" sz="2400" dirty="0"/>
              <a:t>Dims are uncorrelated: </a:t>
            </a:r>
            <a:br>
              <a:rPr lang="en-US" sz="2400" dirty="0"/>
            </a:br>
            <a:r>
              <a:rPr lang="en-US" sz="2400" dirty="0"/>
              <a:t>	0.002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Pretty Converged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7597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Space Search – SWD</a:t>
            </a:r>
            <a:endParaRPr lang="en-IL" dirty="0"/>
          </a:p>
        </p:txBody>
      </p:sp>
      <p:pic>
        <p:nvPicPr>
          <p:cNvPr id="5" name="video">
            <a:hlinkClick r:id="" action="ppaction://media"/>
            <a:extLst>
              <a:ext uri="{FF2B5EF4-FFF2-40B4-BE49-F238E27FC236}">
                <a16:creationId xmlns:a16="http://schemas.microsoft.com/office/drawing/2014/main" id="{FD674192-9B32-41C1-85B4-6E855F75C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0" y="169068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EC989886-2BC1-41C0-A796-699BCFF281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388587"/>
            <a:ext cx="12192000" cy="323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Space Search – SWD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2185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070AEE-6C03-4290-BC9F-2A0339DCB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67" y="2174619"/>
            <a:ext cx="2641739" cy="1669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8C5AE9-8B87-4068-9967-4872A877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70" y="4730242"/>
            <a:ext cx="2607135" cy="1676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C9986-0BE2-4C6F-9749-9256AB8E9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844" y="4730242"/>
            <a:ext cx="2554938" cy="1676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09C112-B030-4D86-8C33-571ED3A62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844" y="2167529"/>
            <a:ext cx="2554938" cy="1676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A3867-215F-4A0B-8DF3-8C4557AA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1D examples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113C85-0965-4305-8F85-FED19571E4C2}"/>
                  </a:ext>
                </a:extLst>
              </p:cNvPr>
              <p:cNvSpPr/>
              <p:nvPr/>
            </p:nvSpPr>
            <p:spPr>
              <a:xfrm>
                <a:off x="2085880" y="1328513"/>
                <a:ext cx="1088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D113C85-0965-4305-8F85-FED19571E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880" y="1328513"/>
                <a:ext cx="108831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5C26B4-FCBF-4B94-8BFC-FA49542CB28A}"/>
                  </a:ext>
                </a:extLst>
              </p:cNvPr>
              <p:cNvSpPr/>
              <p:nvPr/>
            </p:nvSpPr>
            <p:spPr>
              <a:xfrm>
                <a:off x="5285776" y="1328513"/>
                <a:ext cx="16204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5C26B4-FCBF-4B94-8BFC-FA49542CB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776" y="1328513"/>
                <a:ext cx="16204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636B747-6BA6-4541-A642-1C463A701A5C}"/>
                  </a:ext>
                </a:extLst>
              </p:cNvPr>
              <p:cNvSpPr/>
              <p:nvPr/>
            </p:nvSpPr>
            <p:spPr>
              <a:xfrm>
                <a:off x="8938003" y="1326279"/>
                <a:ext cx="1048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636B747-6BA6-4541-A642-1C463A701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003" y="1326279"/>
                <a:ext cx="10486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565F5AFF-81AE-4B00-B7DC-8BE11ACF7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447" y="4730242"/>
            <a:ext cx="2703103" cy="16737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CE49A4-BC13-456E-939A-58607A3C0D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7133" y="2170705"/>
            <a:ext cx="2617734" cy="1673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893204-1D23-4789-A056-AB0A605923D8}"/>
                  </a:ext>
                </a:extLst>
              </p:cNvPr>
              <p:cNvSpPr/>
              <p:nvPr/>
            </p:nvSpPr>
            <p:spPr>
              <a:xfrm>
                <a:off x="4392160" y="2376394"/>
                <a:ext cx="16757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893204-1D23-4789-A056-AB0A60592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160" y="2376394"/>
                <a:ext cx="1675715" cy="400110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857A8A-F4E6-4947-8CCC-631D5825DC16}"/>
                  </a:ext>
                </a:extLst>
              </p:cNvPr>
              <p:cNvSpPr/>
              <p:nvPr/>
            </p:nvSpPr>
            <p:spPr>
              <a:xfrm>
                <a:off x="4392160" y="4953212"/>
                <a:ext cx="13693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L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857A8A-F4E6-4947-8CCC-631D5825D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160" y="4953212"/>
                <a:ext cx="1369349" cy="400110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792DDA-EDF2-4E4A-AD03-3D714CCB94DE}"/>
                  </a:ext>
                </a:extLst>
              </p:cNvPr>
              <p:cNvSpPr/>
              <p:nvPr/>
            </p:nvSpPr>
            <p:spPr>
              <a:xfrm>
                <a:off x="1742196" y="4056529"/>
                <a:ext cx="1568057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792DDA-EDF2-4E4A-AD03-3D714CCB9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196" y="4056529"/>
                <a:ext cx="1568057" cy="461665"/>
              </a:xfrm>
              <a:prstGeom prst="rect">
                <a:avLst/>
              </a:prstGeom>
              <a:blipFill>
                <a:blip r:embed="rId12"/>
                <a:stretch>
                  <a:fillRect b="-897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1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 animBg="1"/>
      <p:bldP spid="20" grpId="1" animBg="1"/>
      <p:bldP spid="20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F961-B9EE-4328-9FE4-BE957D57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E775C-CF7D-4A33-B941-1D7E5CE7A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Evaluate: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Train: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NLL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Sample: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→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E775C-CF7D-4A33-B941-1D7E5CE7A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0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</a:t>
            </a:r>
            <a:endParaRPr lang="en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60E74D-A870-4A1F-907D-ACA965420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5" t="9666" r="31338"/>
          <a:stretch/>
        </p:blipFill>
        <p:spPr>
          <a:xfrm>
            <a:off x="5631161" y="2189324"/>
            <a:ext cx="929677" cy="42865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/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𝑖𝑚𝑎𝑔𝑒𝑠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𝑝𝑎𝑡𝑐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/>
              <p:nvPr/>
            </p:nvSpPr>
            <p:spPr>
              <a:xfrm>
                <a:off x="7920376" y="1559974"/>
                <a:ext cx="2719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376" y="1559974"/>
                <a:ext cx="271907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/>
              <p:nvPr/>
            </p:nvSpPr>
            <p:spPr>
              <a:xfrm>
                <a:off x="5230730" y="2631369"/>
                <a:ext cx="17305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30" y="2631369"/>
                <a:ext cx="1730537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367FC-2F7B-4BD5-8E38-6B6F23232319}"/>
                  </a:ext>
                </a:extLst>
              </p:cNvPr>
              <p:cNvSpPr txBox="1"/>
              <p:nvPr/>
            </p:nvSpPr>
            <p:spPr>
              <a:xfrm>
                <a:off x="5359291" y="4755709"/>
                <a:ext cx="14734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367FC-2F7B-4BD5-8E38-6B6F2323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291" y="4755709"/>
                <a:ext cx="1473416" cy="461665"/>
              </a:xfrm>
              <a:prstGeom prst="rect">
                <a:avLst/>
              </a:prstGeom>
              <a:blipFill>
                <a:blip r:embed="rId6"/>
                <a:stretch>
                  <a:fillRect l="-413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C86AEA-9026-4017-BEB4-B844C8284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9666" r="41505"/>
          <a:stretch/>
        </p:blipFill>
        <p:spPr>
          <a:xfrm>
            <a:off x="1479288" y="2206306"/>
            <a:ext cx="2865591" cy="428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55338-7C21-4611-A6E2-7AB7A134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9666"/>
          <a:stretch/>
        </p:blipFill>
        <p:spPr>
          <a:xfrm>
            <a:off x="7847120" y="2206306"/>
            <a:ext cx="2865591" cy="42865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77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E853-34BF-43CA-8686-41F93237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99B17-94E6-44FD-970B-4A570EAA5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Requirements:</a:t>
            </a:r>
          </a:p>
          <a:p>
            <a:r>
              <a:rPr lang="en-US" dirty="0"/>
              <a:t>Invertible</a:t>
            </a:r>
          </a:p>
          <a:p>
            <a:r>
              <a:rPr lang="en-US" dirty="0"/>
              <a:t>Easy to compute: 	forward / inverse / Jacobean</a:t>
            </a:r>
          </a:p>
          <a:p>
            <a:r>
              <a:rPr lang="en-US" dirty="0"/>
              <a:t>Expressive</a:t>
            </a:r>
            <a:endParaRPr lang="en-IL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	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4E7D4-A0ED-4F37-B18D-E6867334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45712"/>
            <a:ext cx="5120081" cy="2612287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C1A6080-E578-417B-902D-7AB9CF1B93CA}"/>
              </a:ext>
            </a:extLst>
          </p:cNvPr>
          <p:cNvSpPr/>
          <p:nvPr/>
        </p:nvSpPr>
        <p:spPr>
          <a:xfrm rot="10800000">
            <a:off x="201344" y="3077711"/>
            <a:ext cx="922789" cy="512777"/>
          </a:xfrm>
          <a:prstGeom prst="arc">
            <a:avLst>
              <a:gd name="adj1" fmla="val 16200000"/>
              <a:gd name="adj2" fmla="val 5350990"/>
            </a:avLst>
          </a:prstGeom>
          <a:ln w="28575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D930EB-F6C5-4133-B80E-29AA2C7C74C2}"/>
                  </a:ext>
                </a:extLst>
              </p:cNvPr>
              <p:cNvSpPr txBox="1"/>
              <p:nvPr/>
            </p:nvSpPr>
            <p:spPr>
              <a:xfrm>
                <a:off x="6602135" y="4251002"/>
                <a:ext cx="4815282" cy="2310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Easy to compose!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=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og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og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br>
                  <a:rPr lang="en-US" sz="2800" b="0" dirty="0"/>
                </a:br>
                <a:endParaRPr lang="en-US" sz="2800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D930EB-F6C5-4133-B80E-29AA2C7C7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135" y="4251002"/>
                <a:ext cx="4815282" cy="2310954"/>
              </a:xfrm>
              <a:prstGeom prst="rect">
                <a:avLst/>
              </a:prstGeom>
              <a:blipFill>
                <a:blip r:embed="rId3"/>
                <a:stretch>
                  <a:fillRect l="-2532" t="-2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24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E853-34BF-43CA-8686-41F93237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99B17-94E6-44FD-970B-4A570EAA5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Coupling Layer: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5" name="Прямоугольник 7">
            <a:extLst>
              <a:ext uri="{FF2B5EF4-FFF2-40B4-BE49-F238E27FC236}">
                <a16:creationId xmlns:a16="http://schemas.microsoft.com/office/drawing/2014/main" id="{48A58E64-7BBB-4819-8052-F034751CAB49}"/>
              </a:ext>
            </a:extLst>
          </p:cNvPr>
          <p:cNvSpPr/>
          <p:nvPr/>
        </p:nvSpPr>
        <p:spPr>
          <a:xfrm>
            <a:off x="1766753" y="4471833"/>
            <a:ext cx="342900" cy="3385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8">
            <a:extLst>
              <a:ext uri="{FF2B5EF4-FFF2-40B4-BE49-F238E27FC236}">
                <a16:creationId xmlns:a16="http://schemas.microsoft.com/office/drawing/2014/main" id="{F0EEF4EF-45D8-4C5B-8D97-C695E5321350}"/>
              </a:ext>
            </a:extLst>
          </p:cNvPr>
          <p:cNvSpPr/>
          <p:nvPr/>
        </p:nvSpPr>
        <p:spPr>
          <a:xfrm>
            <a:off x="1766753" y="4827264"/>
            <a:ext cx="342900" cy="3385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9">
            <a:extLst>
              <a:ext uri="{FF2B5EF4-FFF2-40B4-BE49-F238E27FC236}">
                <a16:creationId xmlns:a16="http://schemas.microsoft.com/office/drawing/2014/main" id="{27CC4D94-83A9-4481-A758-5D67B0A78F69}"/>
              </a:ext>
            </a:extLst>
          </p:cNvPr>
          <p:cNvSpPr/>
          <p:nvPr/>
        </p:nvSpPr>
        <p:spPr>
          <a:xfrm>
            <a:off x="3298449" y="5365804"/>
            <a:ext cx="342900" cy="3385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10">
            <a:extLst>
              <a:ext uri="{FF2B5EF4-FFF2-40B4-BE49-F238E27FC236}">
                <a16:creationId xmlns:a16="http://schemas.microsoft.com/office/drawing/2014/main" id="{5E32418B-3656-4327-8D16-C3CF16E6F459}"/>
              </a:ext>
            </a:extLst>
          </p:cNvPr>
          <p:cNvSpPr/>
          <p:nvPr/>
        </p:nvSpPr>
        <p:spPr>
          <a:xfrm>
            <a:off x="3298449" y="5704358"/>
            <a:ext cx="342900" cy="3385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E73769-FE6C-43C7-8585-39E73B6B220B}"/>
                  </a:ext>
                </a:extLst>
              </p:cNvPr>
              <p:cNvSpPr txBox="1"/>
              <p:nvPr/>
            </p:nvSpPr>
            <p:spPr>
              <a:xfrm>
                <a:off x="1423299" y="429850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E73769-FE6C-43C7-8585-39E73B6B2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299" y="4298503"/>
                <a:ext cx="241733" cy="369332"/>
              </a:xfrm>
              <a:prstGeom prst="rect">
                <a:avLst/>
              </a:prstGeom>
              <a:blipFill>
                <a:blip r:embed="rId2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 стрелкой 13">
            <a:extLst>
              <a:ext uri="{FF2B5EF4-FFF2-40B4-BE49-F238E27FC236}">
                <a16:creationId xmlns:a16="http://schemas.microsoft.com/office/drawing/2014/main" id="{112C72AC-CA99-41F7-8808-3197ADA4A898}"/>
              </a:ext>
            </a:extLst>
          </p:cNvPr>
          <p:cNvCxnSpPr>
            <a:cxnSpLocks/>
          </p:cNvCxnSpPr>
          <p:nvPr/>
        </p:nvCxnSpPr>
        <p:spPr>
          <a:xfrm flipV="1">
            <a:off x="2109653" y="3485664"/>
            <a:ext cx="1165898" cy="9846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4">
            <a:extLst>
              <a:ext uri="{FF2B5EF4-FFF2-40B4-BE49-F238E27FC236}">
                <a16:creationId xmlns:a16="http://schemas.microsoft.com/office/drawing/2014/main" id="{F18CFF5A-D2D9-43CA-BD79-59076EF939BE}"/>
              </a:ext>
            </a:extLst>
          </p:cNvPr>
          <p:cNvCxnSpPr>
            <a:cxnSpLocks/>
          </p:cNvCxnSpPr>
          <p:nvPr/>
        </p:nvCxnSpPr>
        <p:spPr>
          <a:xfrm>
            <a:off x="2109653" y="4481427"/>
            <a:ext cx="1188796" cy="12477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B25860-5BE4-46D4-AA85-A217AC110CB5}"/>
                  </a:ext>
                </a:extLst>
              </p:cNvPr>
              <p:cNvSpPr txBox="1"/>
              <p:nvPr/>
            </p:nvSpPr>
            <p:spPr>
              <a:xfrm>
                <a:off x="3250151" y="2701601"/>
                <a:ext cx="3886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B25860-5BE4-46D4-AA85-A217AC110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151" y="2701601"/>
                <a:ext cx="388696" cy="369332"/>
              </a:xfrm>
              <a:prstGeom prst="rect">
                <a:avLst/>
              </a:prstGeom>
              <a:blipFill>
                <a:blip r:embed="rId3"/>
                <a:stretch>
                  <a:fillRect l="-9375" r="-3125" b="-983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8">
            <a:extLst>
              <a:ext uri="{FF2B5EF4-FFF2-40B4-BE49-F238E27FC236}">
                <a16:creationId xmlns:a16="http://schemas.microsoft.com/office/drawing/2014/main" id="{C4679651-DE71-4452-A060-FC1C71985F06}"/>
              </a:ext>
            </a:extLst>
          </p:cNvPr>
          <p:cNvSpPr/>
          <p:nvPr/>
        </p:nvSpPr>
        <p:spPr>
          <a:xfrm>
            <a:off x="3298449" y="3147109"/>
            <a:ext cx="342900" cy="3385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9">
            <a:extLst>
              <a:ext uri="{FF2B5EF4-FFF2-40B4-BE49-F238E27FC236}">
                <a16:creationId xmlns:a16="http://schemas.microsoft.com/office/drawing/2014/main" id="{934A16A9-F558-4DCA-A8DE-9C78ADB1833A}"/>
              </a:ext>
            </a:extLst>
          </p:cNvPr>
          <p:cNvSpPr/>
          <p:nvPr/>
        </p:nvSpPr>
        <p:spPr>
          <a:xfrm>
            <a:off x="3298449" y="3477101"/>
            <a:ext cx="342900" cy="3385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E5AC4-BC56-47E9-946F-947F35EBE880}"/>
                  </a:ext>
                </a:extLst>
              </p:cNvPr>
              <p:cNvSpPr txBox="1"/>
              <p:nvPr/>
            </p:nvSpPr>
            <p:spPr>
              <a:xfrm>
                <a:off x="3303646" y="6123543"/>
                <a:ext cx="382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E5AC4-BC56-47E9-946F-947F35EBE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46" y="6123543"/>
                <a:ext cx="382862" cy="369332"/>
              </a:xfrm>
              <a:prstGeom prst="rect">
                <a:avLst/>
              </a:prstGeom>
              <a:blipFill>
                <a:blip r:embed="rId4"/>
                <a:stretch>
                  <a:fillRect l="-11111" r="-7937"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21">
            <a:extLst>
              <a:ext uri="{FF2B5EF4-FFF2-40B4-BE49-F238E27FC236}">
                <a16:creationId xmlns:a16="http://schemas.microsoft.com/office/drawing/2014/main" id="{E9735E24-173D-40DE-9E14-6E618790F0F4}"/>
              </a:ext>
            </a:extLst>
          </p:cNvPr>
          <p:cNvSpPr/>
          <p:nvPr/>
        </p:nvSpPr>
        <p:spPr>
          <a:xfrm>
            <a:off x="1766753" y="3812884"/>
            <a:ext cx="342900" cy="3385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22">
            <a:extLst>
              <a:ext uri="{FF2B5EF4-FFF2-40B4-BE49-F238E27FC236}">
                <a16:creationId xmlns:a16="http://schemas.microsoft.com/office/drawing/2014/main" id="{C15775C8-B323-4FD2-B27E-57B3990047C1}"/>
              </a:ext>
            </a:extLst>
          </p:cNvPr>
          <p:cNvSpPr/>
          <p:nvPr/>
        </p:nvSpPr>
        <p:spPr>
          <a:xfrm>
            <a:off x="1766753" y="4144615"/>
            <a:ext cx="342900" cy="3385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 стрелкой 23">
            <a:extLst>
              <a:ext uri="{FF2B5EF4-FFF2-40B4-BE49-F238E27FC236}">
                <a16:creationId xmlns:a16="http://schemas.microsoft.com/office/drawing/2014/main" id="{02BCD295-8172-4F29-82D1-8D42E7DBF6AC}"/>
              </a:ext>
            </a:extLst>
          </p:cNvPr>
          <p:cNvCxnSpPr>
            <a:cxnSpLocks/>
          </p:cNvCxnSpPr>
          <p:nvPr/>
        </p:nvCxnSpPr>
        <p:spPr>
          <a:xfrm flipV="1">
            <a:off x="3661745" y="3467947"/>
            <a:ext cx="4058806" cy="19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25">
            <a:extLst>
              <a:ext uri="{FF2B5EF4-FFF2-40B4-BE49-F238E27FC236}">
                <a16:creationId xmlns:a16="http://schemas.microsoft.com/office/drawing/2014/main" id="{F4CDA558-D9F0-4E57-93B2-8F4355CE1FBD}"/>
              </a:ext>
            </a:extLst>
          </p:cNvPr>
          <p:cNvSpPr/>
          <p:nvPr/>
        </p:nvSpPr>
        <p:spPr>
          <a:xfrm>
            <a:off x="7761342" y="3084041"/>
            <a:ext cx="342900" cy="3385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26">
            <a:extLst>
              <a:ext uri="{FF2B5EF4-FFF2-40B4-BE49-F238E27FC236}">
                <a16:creationId xmlns:a16="http://schemas.microsoft.com/office/drawing/2014/main" id="{C072D0FE-B650-4DE1-87D6-A99F3AA679F6}"/>
              </a:ext>
            </a:extLst>
          </p:cNvPr>
          <p:cNvSpPr/>
          <p:nvPr/>
        </p:nvSpPr>
        <p:spPr>
          <a:xfrm>
            <a:off x="7761342" y="3422595"/>
            <a:ext cx="342900" cy="3385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Соединитель: уступ 40">
            <a:extLst>
              <a:ext uri="{FF2B5EF4-FFF2-40B4-BE49-F238E27FC236}">
                <a16:creationId xmlns:a16="http://schemas.microsoft.com/office/drawing/2014/main" id="{B9E10EED-8404-4C43-BB53-6939B4F8AEA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451798" y="3477101"/>
            <a:ext cx="552364" cy="53939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1ADE57-4E37-4F84-9B7E-ACF42D1A1B78}"/>
                  </a:ext>
                </a:extLst>
              </p:cNvPr>
              <p:cNvSpPr txBox="1"/>
              <p:nvPr/>
            </p:nvSpPr>
            <p:spPr>
              <a:xfrm>
                <a:off x="5451799" y="4016494"/>
                <a:ext cx="11047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1ADE57-4E37-4F84-9B7E-ACF42D1A1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799" y="4016494"/>
                <a:ext cx="1104726" cy="369332"/>
              </a:xfrm>
              <a:prstGeom prst="rect">
                <a:avLst/>
              </a:prstGeom>
              <a:blipFill>
                <a:blip r:embed="rId5"/>
                <a:stretch>
                  <a:fillRect l="-6044" r="-9890" b="-3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Прямая со стрелкой 50">
            <a:extLst>
              <a:ext uri="{FF2B5EF4-FFF2-40B4-BE49-F238E27FC236}">
                <a16:creationId xmlns:a16="http://schemas.microsoft.com/office/drawing/2014/main" id="{7677D39B-E9C6-478D-8C40-587CB4137F94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5987075" y="4385826"/>
            <a:ext cx="17087" cy="11301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52">
            <a:extLst>
              <a:ext uri="{FF2B5EF4-FFF2-40B4-BE49-F238E27FC236}">
                <a16:creationId xmlns:a16="http://schemas.microsoft.com/office/drawing/2014/main" id="{60AEDBC0-DCD7-4105-908E-9AAB252DA5C3}"/>
              </a:ext>
            </a:extLst>
          </p:cNvPr>
          <p:cNvCxnSpPr>
            <a:cxnSpLocks/>
          </p:cNvCxnSpPr>
          <p:nvPr/>
        </p:nvCxnSpPr>
        <p:spPr>
          <a:xfrm flipV="1">
            <a:off x="3638847" y="5704358"/>
            <a:ext cx="1516399" cy="116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5B2851-CB5A-4ECA-BDE7-565D2030610B}"/>
                  </a:ext>
                </a:extLst>
              </p:cNvPr>
              <p:cNvSpPr txBox="1"/>
              <p:nvPr/>
            </p:nvSpPr>
            <p:spPr>
              <a:xfrm>
                <a:off x="5202789" y="5516005"/>
                <a:ext cx="15685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5B2851-CB5A-4ECA-BDE7-565D20306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789" y="5516005"/>
                <a:ext cx="1568571" cy="369332"/>
              </a:xfrm>
              <a:prstGeom prst="rect">
                <a:avLst/>
              </a:prstGeom>
              <a:blipFill>
                <a:blip r:embed="rId6"/>
                <a:stretch>
                  <a:fillRect r="-1550"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Прямая со стрелкой 58">
            <a:extLst>
              <a:ext uri="{FF2B5EF4-FFF2-40B4-BE49-F238E27FC236}">
                <a16:creationId xmlns:a16="http://schemas.microsoft.com/office/drawing/2014/main" id="{4D1EA844-2864-44C5-9B17-43339D8F08AB}"/>
              </a:ext>
            </a:extLst>
          </p:cNvPr>
          <p:cNvCxnSpPr>
            <a:cxnSpLocks/>
          </p:cNvCxnSpPr>
          <p:nvPr/>
        </p:nvCxnSpPr>
        <p:spPr>
          <a:xfrm flipV="1">
            <a:off x="6912552" y="5729212"/>
            <a:ext cx="80799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60">
            <a:extLst>
              <a:ext uri="{FF2B5EF4-FFF2-40B4-BE49-F238E27FC236}">
                <a16:creationId xmlns:a16="http://schemas.microsoft.com/office/drawing/2014/main" id="{3BF355B3-0C83-49DA-B520-1319EFEA8FB9}"/>
              </a:ext>
            </a:extLst>
          </p:cNvPr>
          <p:cNvSpPr/>
          <p:nvPr/>
        </p:nvSpPr>
        <p:spPr>
          <a:xfrm>
            <a:off x="7761343" y="5405251"/>
            <a:ext cx="3429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61">
            <a:extLst>
              <a:ext uri="{FF2B5EF4-FFF2-40B4-BE49-F238E27FC236}">
                <a16:creationId xmlns:a16="http://schemas.microsoft.com/office/drawing/2014/main" id="{50C22D17-2740-40B4-B848-A6518A1AF352}"/>
              </a:ext>
            </a:extLst>
          </p:cNvPr>
          <p:cNvSpPr/>
          <p:nvPr/>
        </p:nvSpPr>
        <p:spPr>
          <a:xfrm>
            <a:off x="7761342" y="5743805"/>
            <a:ext cx="3429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63">
            <a:extLst>
              <a:ext uri="{FF2B5EF4-FFF2-40B4-BE49-F238E27FC236}">
                <a16:creationId xmlns:a16="http://schemas.microsoft.com/office/drawing/2014/main" id="{1FE6F8E4-B9A9-4C43-93C7-AD47F169EED8}"/>
              </a:ext>
            </a:extLst>
          </p:cNvPr>
          <p:cNvSpPr/>
          <p:nvPr/>
        </p:nvSpPr>
        <p:spPr>
          <a:xfrm>
            <a:off x="9309060" y="3815655"/>
            <a:ext cx="342900" cy="3385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64">
            <a:extLst>
              <a:ext uri="{FF2B5EF4-FFF2-40B4-BE49-F238E27FC236}">
                <a16:creationId xmlns:a16="http://schemas.microsoft.com/office/drawing/2014/main" id="{0ABE9738-90D4-413B-99DF-846D3BEE4A93}"/>
              </a:ext>
            </a:extLst>
          </p:cNvPr>
          <p:cNvSpPr/>
          <p:nvPr/>
        </p:nvSpPr>
        <p:spPr>
          <a:xfrm>
            <a:off x="9309060" y="4145434"/>
            <a:ext cx="342900" cy="33855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65">
            <a:extLst>
              <a:ext uri="{FF2B5EF4-FFF2-40B4-BE49-F238E27FC236}">
                <a16:creationId xmlns:a16="http://schemas.microsoft.com/office/drawing/2014/main" id="{D0CA046F-5F7D-4E17-93C0-5639AEB79AE2}"/>
              </a:ext>
            </a:extLst>
          </p:cNvPr>
          <p:cNvSpPr/>
          <p:nvPr/>
        </p:nvSpPr>
        <p:spPr>
          <a:xfrm>
            <a:off x="9309060" y="4481427"/>
            <a:ext cx="3429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66">
            <a:extLst>
              <a:ext uri="{FF2B5EF4-FFF2-40B4-BE49-F238E27FC236}">
                <a16:creationId xmlns:a16="http://schemas.microsoft.com/office/drawing/2014/main" id="{322FB976-23AC-4DFC-A408-79F7F5ED3606}"/>
              </a:ext>
            </a:extLst>
          </p:cNvPr>
          <p:cNvSpPr/>
          <p:nvPr/>
        </p:nvSpPr>
        <p:spPr>
          <a:xfrm>
            <a:off x="9309060" y="4836858"/>
            <a:ext cx="342900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 стрелкой 67">
            <a:extLst>
              <a:ext uri="{FF2B5EF4-FFF2-40B4-BE49-F238E27FC236}">
                <a16:creationId xmlns:a16="http://schemas.microsoft.com/office/drawing/2014/main" id="{411378B4-81F2-4301-9E88-21145A5EF9A5}"/>
              </a:ext>
            </a:extLst>
          </p:cNvPr>
          <p:cNvCxnSpPr>
            <a:cxnSpLocks/>
          </p:cNvCxnSpPr>
          <p:nvPr/>
        </p:nvCxnSpPr>
        <p:spPr>
          <a:xfrm flipV="1">
            <a:off x="8104242" y="4481427"/>
            <a:ext cx="1204818" cy="12623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69">
            <a:extLst>
              <a:ext uri="{FF2B5EF4-FFF2-40B4-BE49-F238E27FC236}">
                <a16:creationId xmlns:a16="http://schemas.microsoft.com/office/drawing/2014/main" id="{CEFC24EF-026A-40A3-B310-833359B8E592}"/>
              </a:ext>
            </a:extLst>
          </p:cNvPr>
          <p:cNvCxnSpPr>
            <a:cxnSpLocks/>
          </p:cNvCxnSpPr>
          <p:nvPr/>
        </p:nvCxnSpPr>
        <p:spPr>
          <a:xfrm>
            <a:off x="8104242" y="3408655"/>
            <a:ext cx="1204817" cy="1072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89C50F1-0623-4186-AF3A-A12912FE6E6F}"/>
                  </a:ext>
                </a:extLst>
              </p:cNvPr>
              <p:cNvSpPr txBox="1"/>
              <p:nvPr/>
            </p:nvSpPr>
            <p:spPr>
              <a:xfrm>
                <a:off x="5814816" y="4637058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89C50F1-0623-4186-AF3A-A12912FE6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816" y="4637058"/>
                <a:ext cx="9144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9E69EE-6D70-4A16-9B8E-2A6CEB6BDE85}"/>
                  </a:ext>
                </a:extLst>
              </p:cNvPr>
              <p:cNvSpPr txBox="1"/>
              <p:nvPr/>
            </p:nvSpPr>
            <p:spPr>
              <a:xfrm>
                <a:off x="9792381" y="4267726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9E69EE-6D70-4A16-9B8E-2A6CEB6BD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381" y="4267726"/>
                <a:ext cx="223266" cy="369332"/>
              </a:xfrm>
              <a:prstGeom prst="rect">
                <a:avLst/>
              </a:prstGeom>
              <a:blipFill>
                <a:blip r:embed="rId8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147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3C7F-193A-4B24-B39A-7DE4B24A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Flows</a:t>
            </a:r>
            <a:endParaRPr lang="en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60E74D-A870-4A1F-907D-ACA965420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5" t="9666" r="31338"/>
          <a:stretch/>
        </p:blipFill>
        <p:spPr>
          <a:xfrm>
            <a:off x="5631161" y="2189324"/>
            <a:ext cx="929677" cy="428656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/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𝑖𝑚𝑎𝑔𝑒𝑠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𝑝𝑎𝑡𝑐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909271-1B9F-4D54-BFD0-7A88B5AB1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21" y="1375309"/>
                <a:ext cx="3033523" cy="830997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/>
              <p:nvPr/>
            </p:nvSpPr>
            <p:spPr>
              <a:xfrm>
                <a:off x="7920376" y="1559974"/>
                <a:ext cx="2719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FA02A0-2207-4C77-B4BD-855B4AC1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376" y="1559974"/>
                <a:ext cx="2719078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/>
              <p:nvPr/>
            </p:nvSpPr>
            <p:spPr>
              <a:xfrm>
                <a:off x="5230730" y="2631369"/>
                <a:ext cx="17305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3DF20E-9984-4A5F-8BBE-5ED800C5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30" y="2631369"/>
                <a:ext cx="1730537" cy="461665"/>
              </a:xfrm>
              <a:prstGeom prst="rect">
                <a:avLst/>
              </a:prstGeom>
              <a:blipFill>
                <a:blip r:embed="rId5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367FC-2F7B-4BD5-8E38-6B6F23232319}"/>
                  </a:ext>
                </a:extLst>
              </p:cNvPr>
              <p:cNvSpPr txBox="1"/>
              <p:nvPr/>
            </p:nvSpPr>
            <p:spPr>
              <a:xfrm>
                <a:off x="5359291" y="4755709"/>
                <a:ext cx="14734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6367FC-2F7B-4BD5-8E38-6B6F2323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291" y="4755709"/>
                <a:ext cx="1473416" cy="461665"/>
              </a:xfrm>
              <a:prstGeom prst="rect">
                <a:avLst/>
              </a:prstGeom>
              <a:blipFill>
                <a:blip r:embed="rId6"/>
                <a:stretch>
                  <a:fillRect l="-413" b="-171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1C86AEA-9026-4017-BEB4-B844C8284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9666" r="41505"/>
          <a:stretch/>
        </p:blipFill>
        <p:spPr>
          <a:xfrm>
            <a:off x="1479288" y="2206306"/>
            <a:ext cx="2865591" cy="428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55338-7C21-4611-A6E2-7AB7A134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62" t="9666"/>
          <a:stretch/>
        </p:blipFill>
        <p:spPr>
          <a:xfrm>
            <a:off x="7847120" y="2206306"/>
            <a:ext cx="2865591" cy="4286569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639B93-D7CA-4E6F-A9C3-B9F046578D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11506" r="9429" b="11144"/>
          <a:stretch/>
        </p:blipFill>
        <p:spPr>
          <a:xfrm>
            <a:off x="209932" y="2631369"/>
            <a:ext cx="1336395" cy="1325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6CC92E-B518-4A1B-85A6-F1FCE05949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t="11742" r="9735" b="10971"/>
          <a:stretch/>
        </p:blipFill>
        <p:spPr>
          <a:xfrm>
            <a:off x="211489" y="4655029"/>
            <a:ext cx="1334838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7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A06-337D-49F5-9648-EFA5E2D7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C2ACC-55F2-436E-9891-1F523DE2F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958"/>
            <a:ext cx="10515600" cy="5741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MNIST 28*28</a:t>
            </a:r>
            <a:br>
              <a:rPr lang="en-US" dirty="0"/>
            </a:br>
            <a:r>
              <a:rPr lang="en-US" dirty="0"/>
              <a:t>     Dataset						Samples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b="1" u="sng" dirty="0"/>
            </a:br>
            <a:br>
              <a:rPr lang="en-US" b="1" u="sng" dirty="0"/>
            </a:br>
            <a:br>
              <a:rPr lang="en-US" b="1" u="sng" dirty="0"/>
            </a:br>
            <a:r>
              <a:rPr lang="en-US" b="1" u="sng" dirty="0"/>
              <a:t>MNIST 10*10</a:t>
            </a:r>
            <a:br>
              <a:rPr lang="en-US" dirty="0"/>
            </a:br>
            <a:r>
              <a:rPr lang="en-US" dirty="0"/>
              <a:t>     Dataset						Samples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b="1" u="sng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0DBD6F-CF6E-4773-BF67-C581C33DA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11506" r="9429" b="11144"/>
          <a:stretch/>
        </p:blipFill>
        <p:spPr>
          <a:xfrm>
            <a:off x="993406" y="1930531"/>
            <a:ext cx="1835284" cy="1820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ED32F5-CE36-400E-8A0A-CB2757C430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7" t="11742" r="9735" b="10971"/>
          <a:stretch/>
        </p:blipFill>
        <p:spPr>
          <a:xfrm>
            <a:off x="8556077" y="1929470"/>
            <a:ext cx="1835284" cy="182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19F05F-3364-4296-8EBE-46948CAC5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11741" r="9136" b="10818"/>
          <a:stretch/>
        </p:blipFill>
        <p:spPr>
          <a:xfrm>
            <a:off x="5758355" y="1934147"/>
            <a:ext cx="1835283" cy="181573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90CC20-B8F7-4EA0-B35F-EF271C1561B2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 flipV="1">
            <a:off x="7593638" y="2840737"/>
            <a:ext cx="962439" cy="1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D30FBE9-393C-4A68-A22B-E3BFA14DCE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11741" r="9734" b="10818"/>
          <a:stretch/>
        </p:blipFill>
        <p:spPr>
          <a:xfrm>
            <a:off x="993406" y="4916883"/>
            <a:ext cx="1835284" cy="18297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C858AD-1300-4125-8C5F-D3F059AD41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11742" r="9887" b="11124"/>
          <a:stretch/>
        </p:blipFill>
        <p:spPr>
          <a:xfrm>
            <a:off x="5758355" y="4916883"/>
            <a:ext cx="1835283" cy="18261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AB7494-72EB-497E-817B-036CFE80903A}"/>
              </a:ext>
            </a:extLst>
          </p:cNvPr>
          <p:cNvCxnSpPr/>
          <p:nvPr/>
        </p:nvCxnSpPr>
        <p:spPr>
          <a:xfrm flipV="1">
            <a:off x="7593637" y="5829933"/>
            <a:ext cx="962439" cy="12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BA15160-2EFC-4B5D-ADB4-28A962D052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8" t="11901" r="9765" b="10767"/>
          <a:stretch/>
        </p:blipFill>
        <p:spPr>
          <a:xfrm>
            <a:off x="8556076" y="4916883"/>
            <a:ext cx="1835282" cy="18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2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17238</TotalTime>
  <Words>616</Words>
  <Application>Microsoft Office PowerPoint</Application>
  <PresentationFormat>Widescreen</PresentationFormat>
  <Paragraphs>141</Paragraphs>
  <Slides>25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Wingdings</vt:lpstr>
      <vt:lpstr>Office Theme</vt:lpstr>
      <vt:lpstr>Motivation </vt:lpstr>
      <vt:lpstr>Normalizing Flows</vt:lpstr>
      <vt:lpstr>1D examples</vt:lpstr>
      <vt:lpstr>Equations</vt:lpstr>
      <vt:lpstr>Normalizing Flows</vt:lpstr>
      <vt:lpstr>Implementation</vt:lpstr>
      <vt:lpstr>Implementation</vt:lpstr>
      <vt:lpstr>Normalizing Flows</vt:lpstr>
      <vt:lpstr>Experiments</vt:lpstr>
      <vt:lpstr>Experiments</vt:lpstr>
      <vt:lpstr>Enforcing Distribution</vt:lpstr>
      <vt:lpstr>Distance From Gaussian</vt:lpstr>
      <vt:lpstr>Distance From Gaussian – 1D KS Test</vt:lpstr>
      <vt:lpstr>Distance From Gaussian – 1D KS Test</vt:lpstr>
      <vt:lpstr>Distance From Gaussian – 2D?</vt:lpstr>
      <vt:lpstr>Enforcing Distribution</vt:lpstr>
      <vt:lpstr>Sanity Check</vt:lpstr>
      <vt:lpstr>Enforcing Distribution</vt:lpstr>
      <vt:lpstr>Image Space Search – Init Random</vt:lpstr>
      <vt:lpstr>Enforcing Distribution</vt:lpstr>
      <vt:lpstr>Image Space Search – Init Cheetah Blur 11*11</vt:lpstr>
      <vt:lpstr>Enforcing Distribution</vt:lpstr>
      <vt:lpstr>Image Space Search – Deep Image Prior</vt:lpstr>
      <vt:lpstr>Image Space Search – SWD</vt:lpstr>
      <vt:lpstr>Image Space Search – SWD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Itai Antebi</dc:creator>
  <cp:lastModifiedBy>Itai Antebi</cp:lastModifiedBy>
  <cp:revision>74</cp:revision>
  <dcterms:created xsi:type="dcterms:W3CDTF">2022-06-13T10:40:47Z</dcterms:created>
  <dcterms:modified xsi:type="dcterms:W3CDTF">2022-06-28T12:33:04Z</dcterms:modified>
</cp:coreProperties>
</file>